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1" r:id="rId6"/>
    <p:sldId id="262" r:id="rId7"/>
    <p:sldId id="260" r:id="rId8"/>
    <p:sldId id="267" r:id="rId9"/>
    <p:sldId id="264" r:id="rId10"/>
    <p:sldId id="263" r:id="rId11"/>
    <p:sldId id="265" r:id="rId12"/>
    <p:sldId id="268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7DE7D-D6C6-47CD-AFAB-799E7D6AEC80}" v="20" dt="2024-05-15T08:31:42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mme Chatfield" userId="8213cf68-2edd-4f7f-9e33-a05ee871a5b8" providerId="ADAL" clId="{5127DE7D-D6C6-47CD-AFAB-799E7D6AEC80}"/>
    <pc:docChg chg="undo custSel addSld delSld modSld sldOrd">
      <pc:chgData name="Memme Chatfield" userId="8213cf68-2edd-4f7f-9e33-a05ee871a5b8" providerId="ADAL" clId="{5127DE7D-D6C6-47CD-AFAB-799E7D6AEC80}" dt="2024-05-15T08:36:16.604" v="822" actId="20577"/>
      <pc:docMkLst>
        <pc:docMk/>
      </pc:docMkLst>
      <pc:sldChg chg="addSp delSp modSp mod">
        <pc:chgData name="Memme Chatfield" userId="8213cf68-2edd-4f7f-9e33-a05ee871a5b8" providerId="ADAL" clId="{5127DE7D-D6C6-47CD-AFAB-799E7D6AEC80}" dt="2024-05-15T08:18:52.926" v="545" actId="1076"/>
        <pc:sldMkLst>
          <pc:docMk/>
          <pc:sldMk cId="310123503" sldId="257"/>
        </pc:sldMkLst>
        <pc:spChg chg="add del mod">
          <ac:chgData name="Memme Chatfield" userId="8213cf68-2edd-4f7f-9e33-a05ee871a5b8" providerId="ADAL" clId="{5127DE7D-D6C6-47CD-AFAB-799E7D6AEC80}" dt="2024-05-15T08:05:25.173" v="38" actId="1076"/>
          <ac:spMkLst>
            <pc:docMk/>
            <pc:sldMk cId="310123503" sldId="257"/>
            <ac:spMk id="2" creationId="{9DE51944-7B11-A8D5-8A5A-AC8BE380685C}"/>
          </ac:spMkLst>
        </pc:spChg>
        <pc:spChg chg="add del mod">
          <ac:chgData name="Memme Chatfield" userId="8213cf68-2edd-4f7f-9e33-a05ee871a5b8" providerId="ADAL" clId="{5127DE7D-D6C6-47CD-AFAB-799E7D6AEC80}" dt="2024-05-15T08:18:41.270" v="542" actId="478"/>
          <ac:spMkLst>
            <pc:docMk/>
            <pc:sldMk cId="310123503" sldId="257"/>
            <ac:spMk id="6" creationId="{2FFF010F-3B3B-7EAD-4658-06BDB440701E}"/>
          </ac:spMkLst>
        </pc:spChg>
        <pc:picChg chg="add del mod">
          <ac:chgData name="Memme Chatfield" userId="8213cf68-2edd-4f7f-9e33-a05ee871a5b8" providerId="ADAL" clId="{5127DE7D-D6C6-47CD-AFAB-799E7D6AEC80}" dt="2024-05-15T08:04:40.525" v="10" actId="478"/>
          <ac:picMkLst>
            <pc:docMk/>
            <pc:sldMk cId="310123503" sldId="257"/>
            <ac:picMk id="4" creationId="{D34CA2AD-FD56-5961-9CE5-63A9C8E00923}"/>
          </ac:picMkLst>
        </pc:picChg>
        <pc:picChg chg="del">
          <ac:chgData name="Memme Chatfield" userId="8213cf68-2edd-4f7f-9e33-a05ee871a5b8" providerId="ADAL" clId="{5127DE7D-D6C6-47CD-AFAB-799E7D6AEC80}" dt="2024-05-15T08:03:39.757" v="0" actId="478"/>
          <ac:picMkLst>
            <pc:docMk/>
            <pc:sldMk cId="310123503" sldId="257"/>
            <ac:picMk id="5" creationId="{01931724-278B-1488-4283-5F4196A5FA5D}"/>
          </ac:picMkLst>
        </pc:picChg>
        <pc:picChg chg="add mod">
          <ac:chgData name="Memme Chatfield" userId="8213cf68-2edd-4f7f-9e33-a05ee871a5b8" providerId="ADAL" clId="{5127DE7D-D6C6-47CD-AFAB-799E7D6AEC80}" dt="2024-05-15T08:18:52.926" v="545" actId="1076"/>
          <ac:picMkLst>
            <pc:docMk/>
            <pc:sldMk cId="310123503" sldId="257"/>
            <ac:picMk id="7" creationId="{E7B7BE0C-BA5C-016B-925C-64E2663DDFC7}"/>
          </ac:picMkLst>
        </pc:picChg>
      </pc:sldChg>
      <pc:sldChg chg="del">
        <pc:chgData name="Memme Chatfield" userId="8213cf68-2edd-4f7f-9e33-a05ee871a5b8" providerId="ADAL" clId="{5127DE7D-D6C6-47CD-AFAB-799E7D6AEC80}" dt="2024-05-15T08:13:52.071" v="169" actId="47"/>
        <pc:sldMkLst>
          <pc:docMk/>
          <pc:sldMk cId="4002461810" sldId="258"/>
        </pc:sldMkLst>
      </pc:sldChg>
      <pc:sldChg chg="del">
        <pc:chgData name="Memme Chatfield" userId="8213cf68-2edd-4f7f-9e33-a05ee871a5b8" providerId="ADAL" clId="{5127DE7D-D6C6-47CD-AFAB-799E7D6AEC80}" dt="2024-05-15T08:10:14.220" v="140" actId="47"/>
        <pc:sldMkLst>
          <pc:docMk/>
          <pc:sldMk cId="1762609867" sldId="259"/>
        </pc:sldMkLst>
      </pc:sldChg>
      <pc:sldChg chg="addSp delSp modSp mod">
        <pc:chgData name="Memme Chatfield" userId="8213cf68-2edd-4f7f-9e33-a05ee871a5b8" providerId="ADAL" clId="{5127DE7D-D6C6-47CD-AFAB-799E7D6AEC80}" dt="2024-05-15T08:36:16.604" v="822" actId="20577"/>
        <pc:sldMkLst>
          <pc:docMk/>
          <pc:sldMk cId="1669210296" sldId="260"/>
        </pc:sldMkLst>
        <pc:spChg chg="add mod">
          <ac:chgData name="Memme Chatfield" userId="8213cf68-2edd-4f7f-9e33-a05ee871a5b8" providerId="ADAL" clId="{5127DE7D-D6C6-47CD-AFAB-799E7D6AEC80}" dt="2024-05-15T08:36:16.604" v="822" actId="20577"/>
          <ac:spMkLst>
            <pc:docMk/>
            <pc:sldMk cId="1669210296" sldId="260"/>
            <ac:spMk id="3" creationId="{26303A24-5AE4-B318-A4AB-0C59D37A34EB}"/>
          </ac:spMkLst>
        </pc:spChg>
        <pc:picChg chg="del">
          <ac:chgData name="Memme Chatfield" userId="8213cf68-2edd-4f7f-9e33-a05ee871a5b8" providerId="ADAL" clId="{5127DE7D-D6C6-47CD-AFAB-799E7D6AEC80}" dt="2024-05-15T08:07:47.107" v="55" actId="478"/>
          <ac:picMkLst>
            <pc:docMk/>
            <pc:sldMk cId="1669210296" sldId="260"/>
            <ac:picMk id="2" creationId="{EC53373C-BEAC-C0D4-AFB4-65D59CDA3DD5}"/>
          </ac:picMkLst>
        </pc:picChg>
        <pc:picChg chg="mod">
          <ac:chgData name="Memme Chatfield" userId="8213cf68-2edd-4f7f-9e33-a05ee871a5b8" providerId="ADAL" clId="{5127DE7D-D6C6-47CD-AFAB-799E7D6AEC80}" dt="2024-05-15T08:10:01.256" v="137" actId="1076"/>
          <ac:picMkLst>
            <pc:docMk/>
            <pc:sldMk cId="1669210296" sldId="260"/>
            <ac:picMk id="5" creationId="{8A85B19A-1CE7-4317-A94F-17B7ED4B39F7}"/>
          </ac:picMkLst>
        </pc:picChg>
        <pc:picChg chg="mod">
          <ac:chgData name="Memme Chatfield" userId="8213cf68-2edd-4f7f-9e33-a05ee871a5b8" providerId="ADAL" clId="{5127DE7D-D6C6-47CD-AFAB-799E7D6AEC80}" dt="2024-05-15T08:09:59.553" v="136" actId="1076"/>
          <ac:picMkLst>
            <pc:docMk/>
            <pc:sldMk cId="1669210296" sldId="260"/>
            <ac:picMk id="6" creationId="{18AC8423-95C7-4E24-868A-FDD9E2FD269F}"/>
          </ac:picMkLst>
        </pc:picChg>
        <pc:picChg chg="mod">
          <ac:chgData name="Memme Chatfield" userId="8213cf68-2edd-4f7f-9e33-a05ee871a5b8" providerId="ADAL" clId="{5127DE7D-D6C6-47CD-AFAB-799E7D6AEC80}" dt="2024-05-15T08:09:56.755" v="135" actId="1076"/>
          <ac:picMkLst>
            <pc:docMk/>
            <pc:sldMk cId="1669210296" sldId="260"/>
            <ac:picMk id="7" creationId="{76980382-8FE6-40EF-8106-C558929A9937}"/>
          </ac:picMkLst>
        </pc:picChg>
        <pc:picChg chg="add mod">
          <ac:chgData name="Memme Chatfield" userId="8213cf68-2edd-4f7f-9e33-a05ee871a5b8" providerId="ADAL" clId="{5127DE7D-D6C6-47CD-AFAB-799E7D6AEC80}" dt="2024-05-15T08:11:09.771" v="147"/>
          <ac:picMkLst>
            <pc:docMk/>
            <pc:sldMk cId="1669210296" sldId="260"/>
            <ac:picMk id="8" creationId="{B6D77D03-587A-DFFC-B64F-B4ACD60D0A88}"/>
          </ac:picMkLst>
        </pc:picChg>
      </pc:sldChg>
      <pc:sldChg chg="addSp delSp modSp mod">
        <pc:chgData name="Memme Chatfield" userId="8213cf68-2edd-4f7f-9e33-a05ee871a5b8" providerId="ADAL" clId="{5127DE7D-D6C6-47CD-AFAB-799E7D6AEC80}" dt="2024-05-15T08:17:49.870" v="507" actId="20577"/>
        <pc:sldMkLst>
          <pc:docMk/>
          <pc:sldMk cId="3761558835" sldId="261"/>
        </pc:sldMkLst>
        <pc:spChg chg="add mod">
          <ac:chgData name="Memme Chatfield" userId="8213cf68-2edd-4f7f-9e33-a05ee871a5b8" providerId="ADAL" clId="{5127DE7D-D6C6-47CD-AFAB-799E7D6AEC80}" dt="2024-05-15T08:17:49.870" v="507" actId="20577"/>
          <ac:spMkLst>
            <pc:docMk/>
            <pc:sldMk cId="3761558835" sldId="261"/>
            <ac:spMk id="10" creationId="{274665B6-5BE1-B914-AD9D-DF4DEB85D406}"/>
          </ac:spMkLst>
        </pc:spChg>
        <pc:picChg chg="del">
          <ac:chgData name="Memme Chatfield" userId="8213cf68-2edd-4f7f-9e33-a05ee871a5b8" providerId="ADAL" clId="{5127DE7D-D6C6-47CD-AFAB-799E7D6AEC80}" dt="2024-05-15T08:05:43.010" v="39" actId="478"/>
          <ac:picMkLst>
            <pc:docMk/>
            <pc:sldMk cId="3761558835" sldId="261"/>
            <ac:picMk id="3" creationId="{2C4E9EED-5DA9-4967-A789-4C4680C841DD}"/>
          </ac:picMkLst>
        </pc:picChg>
        <pc:picChg chg="add mod">
          <ac:chgData name="Memme Chatfield" userId="8213cf68-2edd-4f7f-9e33-a05ee871a5b8" providerId="ADAL" clId="{5127DE7D-D6C6-47CD-AFAB-799E7D6AEC80}" dt="2024-05-15T08:14:18.937" v="172" actId="1076"/>
          <ac:picMkLst>
            <pc:docMk/>
            <pc:sldMk cId="3761558835" sldId="261"/>
            <ac:picMk id="4" creationId="{29EDE141-1589-2C03-CCBD-BCFA73E6DC0D}"/>
          </ac:picMkLst>
        </pc:picChg>
        <pc:picChg chg="add mod">
          <ac:chgData name="Memme Chatfield" userId="8213cf68-2edd-4f7f-9e33-a05ee871a5b8" providerId="ADAL" clId="{5127DE7D-D6C6-47CD-AFAB-799E7D6AEC80}" dt="2024-05-15T08:11:14.690" v="149"/>
          <ac:picMkLst>
            <pc:docMk/>
            <pc:sldMk cId="3761558835" sldId="261"/>
            <ac:picMk id="6" creationId="{A593AEC2-BFD9-CDBB-A4A4-4C2ABD9E616E}"/>
          </ac:picMkLst>
        </pc:picChg>
        <pc:picChg chg="del">
          <ac:chgData name="Memme Chatfield" userId="8213cf68-2edd-4f7f-9e33-a05ee871a5b8" providerId="ADAL" clId="{5127DE7D-D6C6-47CD-AFAB-799E7D6AEC80}" dt="2024-05-15T08:05:49.686" v="41" actId="478"/>
          <ac:picMkLst>
            <pc:docMk/>
            <pc:sldMk cId="3761558835" sldId="261"/>
            <ac:picMk id="7" creationId="{1FE56605-0643-492F-9304-FD292635C239}"/>
          </ac:picMkLst>
        </pc:picChg>
        <pc:picChg chg="del">
          <ac:chgData name="Memme Chatfield" userId="8213cf68-2edd-4f7f-9e33-a05ee871a5b8" providerId="ADAL" clId="{5127DE7D-D6C6-47CD-AFAB-799E7D6AEC80}" dt="2024-05-15T08:05:45.707" v="40" actId="478"/>
          <ac:picMkLst>
            <pc:docMk/>
            <pc:sldMk cId="3761558835" sldId="261"/>
            <ac:picMk id="8" creationId="{668CB7A0-1722-673C-1ADE-2B6592DD98D9}"/>
          </ac:picMkLst>
        </pc:picChg>
        <pc:picChg chg="mod">
          <ac:chgData name="Memme Chatfield" userId="8213cf68-2edd-4f7f-9e33-a05ee871a5b8" providerId="ADAL" clId="{5127DE7D-D6C6-47CD-AFAB-799E7D6AEC80}" dt="2024-05-15T08:07:00.268" v="49" actId="1076"/>
          <ac:picMkLst>
            <pc:docMk/>
            <pc:sldMk cId="3761558835" sldId="261"/>
            <ac:picMk id="13" creationId="{61F35EB4-D07B-41B9-B878-C1A5318FEF99}"/>
          </ac:picMkLst>
        </pc:picChg>
        <pc:picChg chg="mod">
          <ac:chgData name="Memme Chatfield" userId="8213cf68-2edd-4f7f-9e33-a05ee871a5b8" providerId="ADAL" clId="{5127DE7D-D6C6-47CD-AFAB-799E7D6AEC80}" dt="2024-05-15T08:06:57.871" v="48" actId="1076"/>
          <ac:picMkLst>
            <pc:docMk/>
            <pc:sldMk cId="3761558835" sldId="261"/>
            <ac:picMk id="15" creationId="{7FC66566-0D40-4110-A9D9-99412DA3A5EE}"/>
          </ac:picMkLst>
        </pc:picChg>
      </pc:sldChg>
      <pc:sldChg chg="addSp delSp modSp mod">
        <pc:chgData name="Memme Chatfield" userId="8213cf68-2edd-4f7f-9e33-a05ee871a5b8" providerId="ADAL" clId="{5127DE7D-D6C6-47CD-AFAB-799E7D6AEC80}" dt="2024-05-15T08:16:02.417" v="467" actId="20577"/>
        <pc:sldMkLst>
          <pc:docMk/>
          <pc:sldMk cId="1511449482" sldId="262"/>
        </pc:sldMkLst>
        <pc:spChg chg="add mod">
          <ac:chgData name="Memme Chatfield" userId="8213cf68-2edd-4f7f-9e33-a05ee871a5b8" providerId="ADAL" clId="{5127DE7D-D6C6-47CD-AFAB-799E7D6AEC80}" dt="2024-05-15T08:16:02.417" v="467" actId="20577"/>
          <ac:spMkLst>
            <pc:docMk/>
            <pc:sldMk cId="1511449482" sldId="262"/>
            <ac:spMk id="4" creationId="{ACF1F9B1-D920-2249-012E-A03005FB8B2E}"/>
          </ac:spMkLst>
        </pc:spChg>
        <pc:picChg chg="add mod">
          <ac:chgData name="Memme Chatfield" userId="8213cf68-2edd-4f7f-9e33-a05ee871a5b8" providerId="ADAL" clId="{5127DE7D-D6C6-47CD-AFAB-799E7D6AEC80}" dt="2024-05-15T08:11:11.508" v="148"/>
          <ac:picMkLst>
            <pc:docMk/>
            <pc:sldMk cId="1511449482" sldId="262"/>
            <ac:picMk id="2" creationId="{480D84DF-03B3-3AE3-3F94-17126A4A1523}"/>
          </ac:picMkLst>
        </pc:picChg>
        <pc:picChg chg="mod">
          <ac:chgData name="Memme Chatfield" userId="8213cf68-2edd-4f7f-9e33-a05ee871a5b8" providerId="ADAL" clId="{5127DE7D-D6C6-47CD-AFAB-799E7D6AEC80}" dt="2024-05-15T08:07:40.116" v="54" actId="1076"/>
          <ac:picMkLst>
            <pc:docMk/>
            <pc:sldMk cId="1511449482" sldId="262"/>
            <ac:picMk id="3" creationId="{30AEF84D-7EA8-4FD0-BEC6-F58947B0B673}"/>
          </ac:picMkLst>
        </pc:picChg>
        <pc:picChg chg="mod">
          <ac:chgData name="Memme Chatfield" userId="8213cf68-2edd-4f7f-9e33-a05ee871a5b8" providerId="ADAL" clId="{5127DE7D-D6C6-47CD-AFAB-799E7D6AEC80}" dt="2024-05-15T08:07:35.990" v="53" actId="1076"/>
          <ac:picMkLst>
            <pc:docMk/>
            <pc:sldMk cId="1511449482" sldId="262"/>
            <ac:picMk id="8" creationId="{DCEF46B7-A29A-4D45-BCA9-6CA72D6FE01E}"/>
          </ac:picMkLst>
        </pc:picChg>
        <pc:picChg chg="del">
          <ac:chgData name="Memme Chatfield" userId="8213cf68-2edd-4f7f-9e33-a05ee871a5b8" providerId="ADAL" clId="{5127DE7D-D6C6-47CD-AFAB-799E7D6AEC80}" dt="2024-05-15T08:07:28.598" v="50" actId="478"/>
          <ac:picMkLst>
            <pc:docMk/>
            <pc:sldMk cId="1511449482" sldId="262"/>
            <ac:picMk id="10" creationId="{6B6583DC-3B48-1FBD-AF16-2AE4DDF3E161}"/>
          </ac:picMkLst>
        </pc:picChg>
        <pc:picChg chg="del">
          <ac:chgData name="Memme Chatfield" userId="8213cf68-2edd-4f7f-9e33-a05ee871a5b8" providerId="ADAL" clId="{5127DE7D-D6C6-47CD-AFAB-799E7D6AEC80}" dt="2024-05-15T08:07:32.652" v="52" actId="478"/>
          <ac:picMkLst>
            <pc:docMk/>
            <pc:sldMk cId="1511449482" sldId="262"/>
            <ac:picMk id="12" creationId="{68FCA4CF-783D-40A3-91D9-957E7C22C76C}"/>
          </ac:picMkLst>
        </pc:picChg>
        <pc:picChg chg="del">
          <ac:chgData name="Memme Chatfield" userId="8213cf68-2edd-4f7f-9e33-a05ee871a5b8" providerId="ADAL" clId="{5127DE7D-D6C6-47CD-AFAB-799E7D6AEC80}" dt="2024-05-15T08:07:31.081" v="51" actId="478"/>
          <ac:picMkLst>
            <pc:docMk/>
            <pc:sldMk cId="1511449482" sldId="262"/>
            <ac:picMk id="16" creationId="{8FC9682F-6360-48F8-9E35-ED138C9F4F65}"/>
          </ac:picMkLst>
        </pc:picChg>
      </pc:sldChg>
      <pc:sldChg chg="addSp delSp modSp mod">
        <pc:chgData name="Memme Chatfield" userId="8213cf68-2edd-4f7f-9e33-a05ee871a5b8" providerId="ADAL" clId="{5127DE7D-D6C6-47CD-AFAB-799E7D6AEC80}" dt="2024-05-15T08:13:55.156" v="170"/>
        <pc:sldMkLst>
          <pc:docMk/>
          <pc:sldMk cId="2709875637" sldId="263"/>
        </pc:sldMkLst>
        <pc:picChg chg="del">
          <ac:chgData name="Memme Chatfield" userId="8213cf68-2edd-4f7f-9e33-a05ee871a5b8" providerId="ADAL" clId="{5127DE7D-D6C6-47CD-AFAB-799E7D6AEC80}" dt="2024-05-15T08:13:15.108" v="164" actId="478"/>
          <ac:picMkLst>
            <pc:docMk/>
            <pc:sldMk cId="2709875637" sldId="263"/>
            <ac:picMk id="2" creationId="{29F3E4DE-8C88-F285-BA64-7319EE359617}"/>
          </ac:picMkLst>
        </pc:picChg>
        <pc:picChg chg="add mod">
          <ac:chgData name="Memme Chatfield" userId="8213cf68-2edd-4f7f-9e33-a05ee871a5b8" providerId="ADAL" clId="{5127DE7D-D6C6-47CD-AFAB-799E7D6AEC80}" dt="2024-05-15T08:13:55.156" v="170"/>
          <ac:picMkLst>
            <pc:docMk/>
            <pc:sldMk cId="2709875637" sldId="263"/>
            <ac:picMk id="3" creationId="{8A2C3D1D-B90B-FE4C-2E01-72B7E58F1D4B}"/>
          </ac:picMkLst>
        </pc:picChg>
      </pc:sldChg>
      <pc:sldChg chg="addSp delSp modSp mod">
        <pc:chgData name="Memme Chatfield" userId="8213cf68-2edd-4f7f-9e33-a05ee871a5b8" providerId="ADAL" clId="{5127DE7D-D6C6-47CD-AFAB-799E7D6AEC80}" dt="2024-05-15T08:31:50.185" v="756" actId="1076"/>
        <pc:sldMkLst>
          <pc:docMk/>
          <pc:sldMk cId="516132835" sldId="264"/>
        </pc:sldMkLst>
        <pc:picChg chg="del">
          <ac:chgData name="Memme Chatfield" userId="8213cf68-2edd-4f7f-9e33-a05ee871a5b8" providerId="ADAL" clId="{5127DE7D-D6C6-47CD-AFAB-799E7D6AEC80}" dt="2024-05-15T08:12:01.330" v="156" actId="478"/>
          <ac:picMkLst>
            <pc:docMk/>
            <pc:sldMk cId="516132835" sldId="264"/>
            <ac:picMk id="2" creationId="{D9C641B5-A938-0346-7B2B-3DCD3BC1DA64}"/>
          </ac:picMkLst>
        </pc:picChg>
        <pc:picChg chg="add mod">
          <ac:chgData name="Memme Chatfield" userId="8213cf68-2edd-4f7f-9e33-a05ee871a5b8" providerId="ADAL" clId="{5127DE7D-D6C6-47CD-AFAB-799E7D6AEC80}" dt="2024-05-15T08:12:03.126" v="157"/>
          <ac:picMkLst>
            <pc:docMk/>
            <pc:sldMk cId="516132835" sldId="264"/>
            <ac:picMk id="3" creationId="{79551C25-B097-25B9-C447-586EDC3624A1}"/>
          </ac:picMkLst>
        </pc:picChg>
        <pc:picChg chg="add del mod">
          <ac:chgData name="Memme Chatfield" userId="8213cf68-2edd-4f7f-9e33-a05ee871a5b8" providerId="ADAL" clId="{5127DE7D-D6C6-47CD-AFAB-799E7D6AEC80}" dt="2024-05-15T08:12:58.196" v="162" actId="478"/>
          <ac:picMkLst>
            <pc:docMk/>
            <pc:sldMk cId="516132835" sldId="264"/>
            <ac:picMk id="6" creationId="{71A6F55E-FB4A-77DC-806A-CB2738E4165A}"/>
          </ac:picMkLst>
        </pc:picChg>
        <pc:picChg chg="add mod">
          <ac:chgData name="Memme Chatfield" userId="8213cf68-2edd-4f7f-9e33-a05ee871a5b8" providerId="ADAL" clId="{5127DE7D-D6C6-47CD-AFAB-799E7D6AEC80}" dt="2024-05-15T08:31:50.185" v="756" actId="1076"/>
          <ac:picMkLst>
            <pc:docMk/>
            <pc:sldMk cId="516132835" sldId="264"/>
            <ac:picMk id="10" creationId="{21BF98C9-5BAB-8706-CE37-21EF232A34DD}"/>
          </ac:picMkLst>
        </pc:picChg>
      </pc:sldChg>
      <pc:sldChg chg="addSp delSp modSp mod">
        <pc:chgData name="Memme Chatfield" userId="8213cf68-2edd-4f7f-9e33-a05ee871a5b8" providerId="ADAL" clId="{5127DE7D-D6C6-47CD-AFAB-799E7D6AEC80}" dt="2024-05-15T08:13:57.714" v="171"/>
        <pc:sldMkLst>
          <pc:docMk/>
          <pc:sldMk cId="4000344393" sldId="265"/>
        </pc:sldMkLst>
        <pc:picChg chg="add mod">
          <ac:chgData name="Memme Chatfield" userId="8213cf68-2edd-4f7f-9e33-a05ee871a5b8" providerId="ADAL" clId="{5127DE7D-D6C6-47CD-AFAB-799E7D6AEC80}" dt="2024-05-15T08:13:57.714" v="171"/>
          <ac:picMkLst>
            <pc:docMk/>
            <pc:sldMk cId="4000344393" sldId="265"/>
            <ac:picMk id="3" creationId="{528498F0-E288-E8FA-BF77-980AB747C83C}"/>
          </ac:picMkLst>
        </pc:picChg>
        <pc:picChg chg="del">
          <ac:chgData name="Memme Chatfield" userId="8213cf68-2edd-4f7f-9e33-a05ee871a5b8" providerId="ADAL" clId="{5127DE7D-D6C6-47CD-AFAB-799E7D6AEC80}" dt="2024-05-15T08:13:41.978" v="166" actId="478"/>
          <ac:picMkLst>
            <pc:docMk/>
            <pc:sldMk cId="4000344393" sldId="265"/>
            <ac:picMk id="4" creationId="{66656F1B-9E52-5807-4F97-A7F0BEEE500F}"/>
          </ac:picMkLst>
        </pc:picChg>
      </pc:sldChg>
      <pc:sldChg chg="del">
        <pc:chgData name="Memme Chatfield" userId="8213cf68-2edd-4f7f-9e33-a05ee871a5b8" providerId="ADAL" clId="{5127DE7D-D6C6-47CD-AFAB-799E7D6AEC80}" dt="2024-05-15T08:13:32.864" v="165" actId="47"/>
        <pc:sldMkLst>
          <pc:docMk/>
          <pc:sldMk cId="4194410393" sldId="266"/>
        </pc:sldMkLst>
      </pc:sldChg>
      <pc:sldChg chg="addSp delSp modSp mod">
        <pc:chgData name="Memme Chatfield" userId="8213cf68-2edd-4f7f-9e33-a05ee871a5b8" providerId="ADAL" clId="{5127DE7D-D6C6-47CD-AFAB-799E7D6AEC80}" dt="2024-05-15T08:11:06.889" v="146" actId="1076"/>
        <pc:sldMkLst>
          <pc:docMk/>
          <pc:sldMk cId="1555915674" sldId="267"/>
        </pc:sldMkLst>
        <pc:picChg chg="del">
          <ac:chgData name="Memme Chatfield" userId="8213cf68-2edd-4f7f-9e33-a05ee871a5b8" providerId="ADAL" clId="{5127DE7D-D6C6-47CD-AFAB-799E7D6AEC80}" dt="2024-05-15T08:10:36.365" v="142" actId="478"/>
          <ac:picMkLst>
            <pc:docMk/>
            <pc:sldMk cId="1555915674" sldId="267"/>
            <ac:picMk id="2" creationId="{339DA785-BEE8-86D8-E360-E2A300E9695D}"/>
          </ac:picMkLst>
        </pc:picChg>
        <pc:picChg chg="add mod">
          <ac:chgData name="Memme Chatfield" userId="8213cf68-2edd-4f7f-9e33-a05ee871a5b8" providerId="ADAL" clId="{5127DE7D-D6C6-47CD-AFAB-799E7D6AEC80}" dt="2024-05-15T08:11:06.889" v="146" actId="1076"/>
          <ac:picMkLst>
            <pc:docMk/>
            <pc:sldMk cId="1555915674" sldId="267"/>
            <ac:picMk id="4" creationId="{C5139C14-CB7A-FBD1-0AD0-4F5ABEC29944}"/>
          </ac:picMkLst>
        </pc:picChg>
      </pc:sldChg>
      <pc:sldChg chg="addSp delSp modSp add mod ord">
        <pc:chgData name="Memme Chatfield" userId="8213cf68-2edd-4f7f-9e33-a05ee871a5b8" providerId="ADAL" clId="{5127DE7D-D6C6-47CD-AFAB-799E7D6AEC80}" dt="2024-05-15T08:32:10.108" v="758"/>
        <pc:sldMkLst>
          <pc:docMk/>
          <pc:sldMk cId="109976985" sldId="268"/>
        </pc:sldMkLst>
        <pc:spChg chg="add del mod">
          <ac:chgData name="Memme Chatfield" userId="8213cf68-2edd-4f7f-9e33-a05ee871a5b8" providerId="ADAL" clId="{5127DE7D-D6C6-47CD-AFAB-799E7D6AEC80}" dt="2024-05-15T08:23:49.038" v="649" actId="478"/>
          <ac:spMkLst>
            <pc:docMk/>
            <pc:sldMk cId="109976985" sldId="268"/>
            <ac:spMk id="2" creationId="{6771A1D6-3151-0105-A74C-D61011A0BD61}"/>
          </ac:spMkLst>
        </pc:spChg>
        <pc:spChg chg="add mod">
          <ac:chgData name="Memme Chatfield" userId="8213cf68-2edd-4f7f-9e33-a05ee871a5b8" providerId="ADAL" clId="{5127DE7D-D6C6-47CD-AFAB-799E7D6AEC80}" dt="2024-05-15T08:29:08.122" v="729" actId="108"/>
          <ac:spMkLst>
            <pc:docMk/>
            <pc:sldMk cId="109976985" sldId="268"/>
            <ac:spMk id="4" creationId="{901DBBEC-3994-ED51-694C-1D4DC7AFA170}"/>
          </ac:spMkLst>
        </pc:spChg>
        <pc:spChg chg="add mod ord">
          <ac:chgData name="Memme Chatfield" userId="8213cf68-2edd-4f7f-9e33-a05ee871a5b8" providerId="ADAL" clId="{5127DE7D-D6C6-47CD-AFAB-799E7D6AEC80}" dt="2024-05-15T08:26:52.619" v="693" actId="1035"/>
          <ac:spMkLst>
            <pc:docMk/>
            <pc:sldMk cId="109976985" sldId="268"/>
            <ac:spMk id="5" creationId="{A716426E-6815-F8FF-3730-FE07CD927B4B}"/>
          </ac:spMkLst>
        </pc:spChg>
        <pc:spChg chg="add mod ord">
          <ac:chgData name="Memme Chatfield" userId="8213cf68-2edd-4f7f-9e33-a05ee871a5b8" providerId="ADAL" clId="{5127DE7D-D6C6-47CD-AFAB-799E7D6AEC80}" dt="2024-05-15T08:28:13.162" v="722" actId="1037"/>
          <ac:spMkLst>
            <pc:docMk/>
            <pc:sldMk cId="109976985" sldId="268"/>
            <ac:spMk id="6" creationId="{9DACBF4A-EF95-D173-1E91-F68AC5025E5F}"/>
          </ac:spMkLst>
        </pc:spChg>
        <pc:spChg chg="add mod ord">
          <ac:chgData name="Memme Chatfield" userId="8213cf68-2edd-4f7f-9e33-a05ee871a5b8" providerId="ADAL" clId="{5127DE7D-D6C6-47CD-AFAB-799E7D6AEC80}" dt="2024-05-15T08:29:26.206" v="751" actId="1036"/>
          <ac:spMkLst>
            <pc:docMk/>
            <pc:sldMk cId="109976985" sldId="268"/>
            <ac:spMk id="7" creationId="{1E3BF6E6-4186-D0AD-61FA-836C638D62E6}"/>
          </ac:spMkLst>
        </pc:spChg>
        <pc:spChg chg="mod">
          <ac:chgData name="Memme Chatfield" userId="8213cf68-2edd-4f7f-9e33-a05ee871a5b8" providerId="ADAL" clId="{5127DE7D-D6C6-47CD-AFAB-799E7D6AEC80}" dt="2024-05-15T08:26:40.142" v="677" actId="20577"/>
          <ac:spMkLst>
            <pc:docMk/>
            <pc:sldMk cId="109976985" sldId="268"/>
            <ac:spMk id="9" creationId="{980E0AE7-8600-421E-BD19-1F0EA0D525D9}"/>
          </ac:spMkLst>
        </pc:spChg>
        <pc:picChg chg="del">
          <ac:chgData name="Memme Chatfield" userId="8213cf68-2edd-4f7f-9e33-a05ee871a5b8" providerId="ADAL" clId="{5127DE7D-D6C6-47CD-AFAB-799E7D6AEC80}" dt="2024-05-15T08:21:04.500" v="565" actId="478"/>
          <ac:picMkLst>
            <pc:docMk/>
            <pc:sldMk cId="109976985" sldId="268"/>
            <ac:picMk id="8" creationId="{904116D3-FDE3-4489-858B-E00501AD48BD}"/>
          </ac:picMkLst>
        </pc:picChg>
      </pc:sldChg>
      <pc:sldChg chg="del">
        <pc:chgData name="Memme Chatfield" userId="8213cf68-2edd-4f7f-9e33-a05ee871a5b8" providerId="ADAL" clId="{5127DE7D-D6C6-47CD-AFAB-799E7D6AEC80}" dt="2024-05-15T08:13:47.669" v="168" actId="47"/>
        <pc:sldMkLst>
          <pc:docMk/>
          <pc:sldMk cId="398345718" sldId="268"/>
        </pc:sldMkLst>
      </pc:sldChg>
      <pc:sldChg chg="del">
        <pc:chgData name="Memme Chatfield" userId="8213cf68-2edd-4f7f-9e33-a05ee871a5b8" providerId="ADAL" clId="{5127DE7D-D6C6-47CD-AFAB-799E7D6AEC80}" dt="2024-05-15T08:11:24.186" v="150" actId="47"/>
        <pc:sldMkLst>
          <pc:docMk/>
          <pc:sldMk cId="3463119137" sldId="269"/>
        </pc:sldMkLst>
      </pc:sldChg>
      <pc:sldChg chg="del">
        <pc:chgData name="Memme Chatfield" userId="8213cf68-2edd-4f7f-9e33-a05ee871a5b8" providerId="ADAL" clId="{5127DE7D-D6C6-47CD-AFAB-799E7D6AEC80}" dt="2024-05-15T08:13:45.550" v="167" actId="47"/>
        <pc:sldMkLst>
          <pc:docMk/>
          <pc:sldMk cId="55236571" sldId="270"/>
        </pc:sldMkLst>
      </pc:sldChg>
      <pc:sldChg chg="del">
        <pc:chgData name="Memme Chatfield" userId="8213cf68-2edd-4f7f-9e33-a05ee871a5b8" providerId="ADAL" clId="{5127DE7D-D6C6-47CD-AFAB-799E7D6AEC80}" dt="2024-05-15T08:10:15.539" v="141" actId="47"/>
        <pc:sldMkLst>
          <pc:docMk/>
          <pc:sldMk cId="929769742" sldId="271"/>
        </pc:sldMkLst>
      </pc:sldChg>
      <pc:sldChg chg="del">
        <pc:chgData name="Memme Chatfield" userId="8213cf68-2edd-4f7f-9e33-a05ee871a5b8" providerId="ADAL" clId="{5127DE7D-D6C6-47CD-AFAB-799E7D6AEC80}" dt="2024-05-15T08:11:53.190" v="155" actId="47"/>
        <pc:sldMkLst>
          <pc:docMk/>
          <pc:sldMk cId="1691229199" sldId="272"/>
        </pc:sldMkLst>
      </pc:sldChg>
      <pc:sldChg chg="addSp delSp add del mod">
        <pc:chgData name="Memme Chatfield" userId="8213cf68-2edd-4f7f-9e33-a05ee871a5b8" providerId="ADAL" clId="{5127DE7D-D6C6-47CD-AFAB-799E7D6AEC80}" dt="2024-05-15T08:19:43.632" v="546" actId="47"/>
        <pc:sldMkLst>
          <pc:docMk/>
          <pc:sldMk cId="1390251581" sldId="273"/>
        </pc:sldMkLst>
        <pc:picChg chg="add del">
          <ac:chgData name="Memme Chatfield" userId="8213cf68-2edd-4f7f-9e33-a05ee871a5b8" providerId="ADAL" clId="{5127DE7D-D6C6-47CD-AFAB-799E7D6AEC80}" dt="2024-05-15T08:11:47.077" v="154" actId="478"/>
          <ac:picMkLst>
            <pc:docMk/>
            <pc:sldMk cId="1390251581" sldId="273"/>
            <ac:picMk id="2" creationId="{31162D63-37AB-9390-7819-6DB2641E7EC1}"/>
          </ac:picMkLst>
        </pc:picChg>
      </pc:sldChg>
      <pc:sldChg chg="del">
        <pc:chgData name="Memme Chatfield" userId="8213cf68-2edd-4f7f-9e33-a05ee871a5b8" providerId="ADAL" clId="{5127DE7D-D6C6-47CD-AFAB-799E7D6AEC80}" dt="2024-05-15T08:13:06.346" v="163" actId="47"/>
        <pc:sldMkLst>
          <pc:docMk/>
          <pc:sldMk cId="1063326981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B8CEF-D2AA-4BB2-8EEA-3E7E964DD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95C54D8-5404-4CB1-9FA6-B3710BF63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03769C-8124-4A7C-862B-A074F2E7F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905ADA-8A99-4412-A7DE-3230E60E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3D75AC-200D-4925-824D-508F230A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35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ACF0DF-FD0A-4A31-939A-BCC81B4FA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2058C5E-0215-4D2E-AF81-E3D19B8C3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AE5C90-3168-4A21-9BB3-C91DCC1A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9F99A9-4AD4-438C-8DA6-115F4B21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18573F-F3B4-4875-8B47-84C9A87A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519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895C0A3-5464-4F39-BF2D-6646046F7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7EC4186-0E2F-40F8-9952-2E6638044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0BBDE2-B9AA-4380-84B1-EC8B8926C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79F082-76B3-4921-96B5-3E620913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32EAB6-122F-4766-A537-AA05D1D1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298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60088F-9FB7-47A0-AD34-2069A6B3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2AE3E8-8FFF-4960-BF1D-B3463E08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1A679F-74C4-4FF7-8494-050DB5AB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BFA3F87-4167-4013-9180-D01495C3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D655A6-649F-41D9-AF0F-76C41815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48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8C0354-92FB-4DF7-846D-93655A0D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0DB458-713F-4AF9-83F6-310240B22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805AB3-B019-4094-8C63-7A178F0D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AAEDB8-3839-4A02-9AC8-3910CC831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DCF5C2-46DF-43FE-8061-F1CA313F9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061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D9F1A6-44BE-4E7C-88E7-9DA8E06C4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567C02-1E12-4B56-8CD7-EF9509D21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09C0E94-C1F0-4C23-AE56-F6A63E536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DEC18C-BD0A-424E-9F7B-B0DA7A07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FE0DB27-595C-4ECA-A29B-9F31E487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93F4B7-D056-4BB4-BE28-E3C5EF172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96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0CA2EC-8F92-4187-8809-14966F53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532E0B-8FEE-4E06-BD68-1507D146C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468379-D666-4C6A-A1DD-1FB41E59E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F090374-0522-46A9-ADCF-680C3A1D4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22BEF2A-325B-4290-9036-BDC5A8D8E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F50E3D5-67A0-4A00-ACD3-3D608CFC1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25E1B8-22D4-4928-92B6-30B0ADFDD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B51F1AD-4C3C-4F61-83DD-30E75D6E5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033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8E0C5-D1F4-4D85-87AD-671B91B2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9A638E7-BBB6-4DEB-A5A8-C4802526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965E0C-AD18-49DB-AF3E-CA7587C1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916B96-FDB6-4BFF-B3F7-48ED5F76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2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F1749DD-09B9-4BED-8896-1AB908DE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D449DBD-3A79-4E4B-B1C1-E25AB410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38E36F-867D-4CE6-A65D-8492AFE9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052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97E554-0A99-425B-B277-D4690188A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27E7C9-110E-48B6-A840-3A4F3CF70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F9E431-61B1-4ECB-A263-E093DC1AF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26B85B8-3765-478D-AED2-1D26F5E0F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B6B12F-DEB1-4168-98CC-3B50B175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B74943-FF64-489D-B963-AE6FDCD7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85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7EDEB-DAA8-45D5-9D89-4BBCC8ED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F8B0E53-FCA8-4589-9666-CDC56ADF9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8414A7-7299-4CDD-9212-A441CD2C4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18928C-CFF7-4255-988D-E3063BF3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D63FB7-897E-4C3A-8B8B-93DA99CE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D28918-09EC-4B25-8919-C9D50717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269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F9218EA-1A2F-4A19-A508-3715F1681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FE8E2E-28EC-4CE6-8E3F-7487EEC3C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923C59-3E1F-425A-8EEC-B8757A960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ACD1D-DF67-4DC1-BB76-ECCD3B11322F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A3F8CF-037B-4EB8-8AAF-B49EFD691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A2C26D-6DE8-4F55-8564-F3C0E75B7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A7811-4A34-4C87-8480-6544C92A1A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610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pn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9DE51944-7B11-A8D5-8A5A-AC8BE380685C}"/>
              </a:ext>
            </a:extLst>
          </p:cNvPr>
          <p:cNvSpPr txBox="1"/>
          <p:nvPr/>
        </p:nvSpPr>
        <p:spPr>
          <a:xfrm>
            <a:off x="3441266" y="2397948"/>
            <a:ext cx="530946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800" dirty="0">
                <a:solidFill>
                  <a:srgbClr val="FF0000"/>
                </a:solidFill>
                <a:latin typeface="Showcard Gothic" panose="04020904020102020604" pitchFamily="82" charset="0"/>
              </a:rPr>
              <a:t>SUPERSKURKENS</a:t>
            </a:r>
            <a:br>
              <a:rPr lang="sv-SE" sz="4800" dirty="0">
                <a:solidFill>
                  <a:srgbClr val="FF0000"/>
                </a:solidFill>
                <a:latin typeface="Showcard Gothic" panose="04020904020102020604" pitchFamily="82" charset="0"/>
              </a:rPr>
            </a:br>
            <a:r>
              <a:rPr lang="sv-SE" sz="8000" dirty="0">
                <a:solidFill>
                  <a:srgbClr val="FF0000"/>
                </a:solidFill>
                <a:latin typeface="Showcard Gothic" panose="04020904020102020604" pitchFamily="82" charset="0"/>
              </a:rPr>
              <a:t>SÖKSKOLA</a:t>
            </a:r>
          </a:p>
        </p:txBody>
      </p:sp>
      <p:pic>
        <p:nvPicPr>
          <p:cNvPr id="7" name="Bildobjekt 6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E7B7BE0C-BA5C-016B-925C-64E2663DD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3420">
            <a:off x="5657750" y="4990362"/>
            <a:ext cx="87650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EBB4F5FD-2A17-4B9F-AD4F-5ADFD1279ED6}"/>
              </a:ext>
            </a:extLst>
          </p:cNvPr>
          <p:cNvSpPr txBox="1"/>
          <p:nvPr/>
        </p:nvSpPr>
        <p:spPr>
          <a:xfrm>
            <a:off x="4316666" y="1089399"/>
            <a:ext cx="3390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latin typeface="Stockholm Type Display Regular" pitchFamily="50" charset="0"/>
              </a:rPr>
              <a:t>Var kan jag söka?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3890B5A-F715-4887-BD2C-9AAE27D7A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50" y="3355750"/>
            <a:ext cx="1361698" cy="976312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1F35EB4-D07B-41B9-B878-C1A5318FE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006" y="3300412"/>
            <a:ext cx="1562100" cy="1438275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7FC66566-0D40-4110-A9D9-99412DA3A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570" y="3124768"/>
            <a:ext cx="1576192" cy="1438275"/>
          </a:xfrm>
          <a:prstGeom prst="rect">
            <a:avLst/>
          </a:prstGeom>
        </p:spPr>
      </p:pic>
      <p:sp>
        <p:nvSpPr>
          <p:cNvPr id="16" name="textruta 15">
            <a:extLst>
              <a:ext uri="{FF2B5EF4-FFF2-40B4-BE49-F238E27FC236}">
                <a16:creationId xmlns:a16="http://schemas.microsoft.com/office/drawing/2014/main" id="{0250E64F-50E4-46A2-9A5F-89BF2BA56112}"/>
              </a:ext>
            </a:extLst>
          </p:cNvPr>
          <p:cNvSpPr txBox="1"/>
          <p:nvPr/>
        </p:nvSpPr>
        <p:spPr>
          <a:xfrm>
            <a:off x="5039749" y="2010948"/>
            <a:ext cx="1944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Display Regular" pitchFamily="50" charset="0"/>
              </a:rPr>
              <a:t>Databaser</a:t>
            </a:r>
          </a:p>
        </p:txBody>
      </p:sp>
      <p:pic>
        <p:nvPicPr>
          <p:cNvPr id="4" name="Bildobjekt 3" descr="En bild som visar skärmbild, Grafik, text, cirkel&#10;&#10;Automatiskt genererad beskrivning">
            <a:extLst>
              <a:ext uri="{FF2B5EF4-FFF2-40B4-BE49-F238E27FC236}">
                <a16:creationId xmlns:a16="http://schemas.microsoft.com/office/drawing/2014/main" id="{29EDE141-1589-2C03-CCBD-BCFA73E6DC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350" y="3548630"/>
            <a:ext cx="1428750" cy="590550"/>
          </a:xfrm>
          <a:prstGeom prst="rect">
            <a:avLst/>
          </a:prstGeom>
        </p:spPr>
      </p:pic>
      <p:pic>
        <p:nvPicPr>
          <p:cNvPr id="6" name="Bildobjekt 5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A593AEC2-BFD9-CDBB-A4A4-4C2ABD9E61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274665B6-5BE1-B914-AD9D-DF4DEB85D406}"/>
              </a:ext>
            </a:extLst>
          </p:cNvPr>
          <p:cNvSpPr txBox="1"/>
          <p:nvPr/>
        </p:nvSpPr>
        <p:spPr>
          <a:xfrm>
            <a:off x="1619915" y="5228214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En databas är en webbsida som samlar fakta.</a:t>
            </a:r>
          </a:p>
          <a:p>
            <a:pPr algn="ctr"/>
            <a:r>
              <a:rPr lang="sv-SE" dirty="0"/>
              <a:t>Vissa databaser handlar bara om ett visst ämne.</a:t>
            </a: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155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EBB4F5FD-2A17-4B9F-AD4F-5ADFD1279ED6}"/>
              </a:ext>
            </a:extLst>
          </p:cNvPr>
          <p:cNvSpPr txBox="1"/>
          <p:nvPr/>
        </p:nvSpPr>
        <p:spPr>
          <a:xfrm>
            <a:off x="4343416" y="1083987"/>
            <a:ext cx="3390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latin typeface="Stockholm Type Display Regular" pitchFamily="50" charset="0"/>
              </a:rPr>
              <a:t>Var kan jag söka?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0AEF84D-7EA8-4FD0-BEC6-F58947B0B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49" y="3225488"/>
            <a:ext cx="1891700" cy="1492866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CEF46B7-A29A-4D45-BCA9-6CA72D6F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175" y="3225488"/>
            <a:ext cx="2303676" cy="1295818"/>
          </a:xfrm>
          <a:prstGeom prst="rect">
            <a:avLst/>
          </a:prstGeom>
        </p:spPr>
      </p:pic>
      <p:sp>
        <p:nvSpPr>
          <p:cNvPr id="17" name="textruta 16">
            <a:extLst>
              <a:ext uri="{FF2B5EF4-FFF2-40B4-BE49-F238E27FC236}">
                <a16:creationId xmlns:a16="http://schemas.microsoft.com/office/drawing/2014/main" id="{23E48686-B9CC-4D4B-875C-0629A1BDBAB2}"/>
              </a:ext>
            </a:extLst>
          </p:cNvPr>
          <p:cNvSpPr txBox="1"/>
          <p:nvPr/>
        </p:nvSpPr>
        <p:spPr>
          <a:xfrm>
            <a:off x="5039749" y="2010948"/>
            <a:ext cx="2112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Display Regular" pitchFamily="50" charset="0"/>
              </a:rPr>
              <a:t>Sökmotorer</a:t>
            </a:r>
          </a:p>
        </p:txBody>
      </p:sp>
      <p:pic>
        <p:nvPicPr>
          <p:cNvPr id="2" name="Bildobjekt 1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480D84DF-03B3-3AE3-3F94-17126A4A15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ACF1F9B1-D920-2249-012E-A03005FB8B2E}"/>
              </a:ext>
            </a:extLst>
          </p:cNvPr>
          <p:cNvSpPr txBox="1"/>
          <p:nvPr/>
        </p:nvSpPr>
        <p:spPr>
          <a:xfrm>
            <a:off x="1619915" y="5228214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En sökmotor hjälper dig söka på många sidor på Internet samtidigt. </a:t>
            </a:r>
          </a:p>
          <a:p>
            <a:pPr algn="ctr"/>
            <a:r>
              <a:rPr lang="sv-SE" dirty="0"/>
              <a:t>Det finns massor med olika sökmotorer!</a:t>
            </a: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1449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3EF601DF-BA9B-4775-BBEB-D969014199C0}"/>
              </a:ext>
            </a:extLst>
          </p:cNvPr>
          <p:cNvSpPr txBox="1"/>
          <p:nvPr/>
        </p:nvSpPr>
        <p:spPr>
          <a:xfrm>
            <a:off x="4113455" y="1080283"/>
            <a:ext cx="4309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latin typeface="Stockholm Type Display Regular" pitchFamily="50" charset="0"/>
              </a:rPr>
              <a:t>Vilket verktyg är bäst?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A85B19A-1CE7-4317-A94F-17B7ED4B3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162" y="3510021"/>
            <a:ext cx="2303676" cy="1295818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18AC8423-95C7-4E24-868A-FDD9E2FD26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938" y="2111334"/>
            <a:ext cx="1361698" cy="976312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76980382-8FE6-40EF-8106-C558929A99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617" y="1880353"/>
            <a:ext cx="1576192" cy="1438275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26303A24-5AE4-B318-A4AB-0C59D37A34EB}"/>
              </a:ext>
            </a:extLst>
          </p:cNvPr>
          <p:cNvSpPr txBox="1"/>
          <p:nvPr/>
        </p:nvSpPr>
        <p:spPr>
          <a:xfrm>
            <a:off x="1267157" y="5228214"/>
            <a:ext cx="96576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NE kan svara på faktafrågor, men inte lika bra på diskussion. </a:t>
            </a:r>
          </a:p>
          <a:p>
            <a:pPr algn="ctr"/>
            <a:r>
              <a:rPr lang="sv-SE" dirty="0"/>
              <a:t>Google är bra för att hitta aktuell information, till exempel nyheter, men du får JÄTTEMÅNGA träffar från både experter och privatpersoner som kanske luras.</a:t>
            </a:r>
          </a:p>
          <a:p>
            <a:pPr algn="ctr"/>
            <a:r>
              <a:rPr lang="sv-SE" sz="2400" dirty="0"/>
              <a:t>Fundera på var just din sorts information kan finnas.</a:t>
            </a:r>
          </a:p>
          <a:p>
            <a:endParaRPr lang="sv-SE" dirty="0"/>
          </a:p>
        </p:txBody>
      </p:sp>
      <p:pic>
        <p:nvPicPr>
          <p:cNvPr id="8" name="Bildobjekt 7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B6D77D03-587A-DFFC-B64F-B4ACD60D0A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10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>
            <a:extLst>
              <a:ext uri="{FF2B5EF4-FFF2-40B4-BE49-F238E27FC236}">
                <a16:creationId xmlns:a16="http://schemas.microsoft.com/office/drawing/2014/main" id="{980E0AE7-8600-421E-BD19-1F0EA0D525D9}"/>
              </a:ext>
            </a:extLst>
          </p:cNvPr>
          <p:cNvSpPr txBox="1"/>
          <p:nvPr/>
        </p:nvSpPr>
        <p:spPr>
          <a:xfrm>
            <a:off x="1864361" y="1095791"/>
            <a:ext cx="8463279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000" dirty="0">
                <a:latin typeface="Stockholm Type Display Regular" pitchFamily="50" charset="0"/>
              </a:rPr>
              <a:t>Sålla i stor mängd text</a:t>
            </a:r>
          </a:p>
          <a:p>
            <a:pPr algn="ctr"/>
            <a:endParaRPr lang="sv-SE" sz="40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 </a:t>
            </a: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000" dirty="0">
                <a:latin typeface="Stockholm Type Display Regular" pitchFamily="50" charset="0"/>
              </a:rPr>
              <a:t>Öppnar sökruta som söker i texten på just den sida du har framför dig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D511A90-56CF-4026-AC09-489C714BA805}"/>
              </a:ext>
            </a:extLst>
          </p:cNvPr>
          <p:cNvSpPr txBox="1"/>
          <p:nvPr/>
        </p:nvSpPr>
        <p:spPr>
          <a:xfrm>
            <a:off x="2457753" y="2326897"/>
            <a:ext cx="7276493" cy="212365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sv-SE" sz="2400" dirty="0">
                <a:latin typeface="Stockholm Type Display Regular" pitchFamily="50" charset="0"/>
              </a:rPr>
              <a:t>Dator</a:t>
            </a: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r>
              <a:rPr lang="sv-SE" sz="1800" dirty="0">
                <a:latin typeface="Stockholm Type Display Regular" pitchFamily="50" charset="0"/>
              </a:rPr>
              <a:t>Använd: </a:t>
            </a:r>
            <a:r>
              <a:rPr lang="sv-SE" sz="1800" dirty="0" err="1">
                <a:latin typeface="Stockholm Type Display Regular" pitchFamily="50" charset="0"/>
              </a:rPr>
              <a:t>Ctrl</a:t>
            </a:r>
            <a:r>
              <a:rPr lang="sv-SE" sz="1800" dirty="0">
                <a:latin typeface="Stockholm Type Display Regular" pitchFamily="50" charset="0"/>
              </a:rPr>
              <a:t> + F</a:t>
            </a:r>
          </a:p>
          <a:p>
            <a:pPr algn="ctr"/>
            <a:endParaRPr lang="sv-SE" dirty="0">
              <a:latin typeface="Stockholm Type Display Regular" pitchFamily="50" charset="0"/>
            </a:endParaRP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endParaRPr lang="sv-SE" dirty="0">
              <a:latin typeface="Stockholm Type Display Regular" pitchFamily="50" charset="0"/>
            </a:endParaRP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r>
              <a:rPr lang="sv-SE" sz="2400" dirty="0">
                <a:latin typeface="Stockholm Type Display Regular" pitchFamily="50" charset="0"/>
              </a:rPr>
              <a:t>iPad/iPhone</a:t>
            </a:r>
          </a:p>
          <a:p>
            <a:pPr algn="ctr"/>
            <a:endParaRPr lang="sv-SE" dirty="0">
              <a:latin typeface="Stockholm Type Display Regular" pitchFamily="50" charset="0"/>
            </a:endParaRP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endParaRPr lang="sv-SE" dirty="0">
              <a:latin typeface="Stockholm Type Display Regular" pitchFamily="50" charset="0"/>
            </a:endParaRP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r>
              <a:rPr lang="sv-SE" sz="1800" dirty="0">
                <a:latin typeface="Stockholm Type Display Regular" pitchFamily="50" charset="0"/>
              </a:rPr>
              <a:t>Sök på sidan</a:t>
            </a:r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CC28256-0E18-48C9-9ECF-798BC40C9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470" y="2914815"/>
            <a:ext cx="377503" cy="514185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E360D5E2-5F9F-457D-9DCF-B1A79C71E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798" y="3828924"/>
            <a:ext cx="260258" cy="257301"/>
          </a:xfrm>
          <a:prstGeom prst="rect">
            <a:avLst/>
          </a:prstGeom>
        </p:spPr>
      </p:pic>
      <p:pic>
        <p:nvPicPr>
          <p:cNvPr id="4" name="Bildobjekt 3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C5139C14-CB7A-FBD1-0AD0-4F5ABEC299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1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904116D3-FDE3-4489-858B-E00501AD4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330" y="4632152"/>
            <a:ext cx="6129338" cy="823232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980E0AE7-8600-421E-BD19-1F0EA0D525D9}"/>
              </a:ext>
            </a:extLst>
          </p:cNvPr>
          <p:cNvSpPr txBox="1"/>
          <p:nvPr/>
        </p:nvSpPr>
        <p:spPr>
          <a:xfrm>
            <a:off x="3389264" y="1167433"/>
            <a:ext cx="541346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000" dirty="0" err="1">
                <a:latin typeface="Stockholm Type Display Regular" pitchFamily="50" charset="0"/>
              </a:rPr>
              <a:t>Bildsök</a:t>
            </a:r>
            <a:endParaRPr lang="sv-SE" sz="40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Använd Googles </a:t>
            </a:r>
            <a:r>
              <a:rPr lang="sv-SE" sz="2800" dirty="0" err="1">
                <a:latin typeface="Stockholm Type Display Regular" pitchFamily="50" charset="0"/>
              </a:rPr>
              <a:t>bildsök</a:t>
            </a:r>
            <a:r>
              <a:rPr lang="sv-SE" sz="2800" dirty="0">
                <a:latin typeface="Stockholm Type Display Regular" pitchFamily="50" charset="0"/>
              </a:rPr>
              <a:t> för att </a:t>
            </a: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ta reda på mer om en bild</a:t>
            </a: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images.google.com</a:t>
            </a:r>
            <a:endParaRPr lang="sv-SE" sz="28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096DBA3-227E-4303-A859-120878E655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837" y="4764079"/>
            <a:ext cx="728663" cy="559378"/>
          </a:xfrm>
          <a:prstGeom prst="rect">
            <a:avLst/>
          </a:prstGeom>
        </p:spPr>
      </p:pic>
      <p:pic>
        <p:nvPicPr>
          <p:cNvPr id="3" name="Bildobjekt 2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79551C25-B097-25B9-C447-586EDC3624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  <p:pic>
        <p:nvPicPr>
          <p:cNvPr id="10" name="Bildobjekt 9" descr="En bild som visar clipart, illustration, Tecknade serier, tecknad serie&#10;&#10;Automatiskt genererad beskrivning">
            <a:extLst>
              <a:ext uri="{FF2B5EF4-FFF2-40B4-BE49-F238E27FC236}">
                <a16:creationId xmlns:a16="http://schemas.microsoft.com/office/drawing/2014/main" id="{21BF98C9-5BAB-8706-CE37-21EF232A34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487" y="3087159"/>
            <a:ext cx="3512064" cy="291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3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904116D3-FDE3-4489-858B-E00501AD4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330" y="4632152"/>
            <a:ext cx="6129338" cy="823232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980E0AE7-8600-421E-BD19-1F0EA0D525D9}"/>
              </a:ext>
            </a:extLst>
          </p:cNvPr>
          <p:cNvSpPr txBox="1"/>
          <p:nvPr/>
        </p:nvSpPr>
        <p:spPr>
          <a:xfrm>
            <a:off x="3142787" y="1167433"/>
            <a:ext cx="5906425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000" dirty="0">
                <a:latin typeface="Stockholm Type Display Regular" pitchFamily="50" charset="0"/>
              </a:rPr>
              <a:t>Sök på en exakt mening</a:t>
            </a: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endParaRPr lang="sv-SE" sz="18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Använd: Citationstecken ” ”</a:t>
            </a: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Exempel:</a:t>
            </a:r>
          </a:p>
          <a:p>
            <a:pPr algn="ctr"/>
            <a:endParaRPr lang="sv-SE" sz="2800" dirty="0">
              <a:latin typeface="Stockholm Type Display Regular" pitchFamily="50" charset="0"/>
            </a:endParaRPr>
          </a:p>
          <a:p>
            <a:pPr algn="ctr"/>
            <a:r>
              <a:rPr lang="sv-SE" sz="2000" dirty="0">
                <a:latin typeface="Stockholm Type Display Regular" pitchFamily="50" charset="0"/>
              </a:rPr>
              <a:t>”Vilket är världens minsta land?”</a:t>
            </a:r>
          </a:p>
          <a:p>
            <a:endParaRPr lang="sv-SE" dirty="0"/>
          </a:p>
        </p:txBody>
      </p:sp>
      <p:pic>
        <p:nvPicPr>
          <p:cNvPr id="3" name="Bildobjekt 2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8A2C3D1D-B90B-FE4C-2E01-72B7E58F1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7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904116D3-FDE3-4489-858B-E00501AD4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507" y="964479"/>
            <a:ext cx="4213814" cy="565958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980E0AE7-8600-421E-BD19-1F0EA0D525D9}"/>
              </a:ext>
            </a:extLst>
          </p:cNvPr>
          <p:cNvSpPr txBox="1"/>
          <p:nvPr/>
        </p:nvSpPr>
        <p:spPr>
          <a:xfrm>
            <a:off x="2556463" y="964479"/>
            <a:ext cx="497546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Display Regular" pitchFamily="50" charset="0"/>
              </a:rPr>
              <a:t>Få mer info om en webbplats</a:t>
            </a:r>
          </a:p>
          <a:p>
            <a:endParaRPr lang="sv-SE" sz="2800" dirty="0">
              <a:latin typeface="Stockholm Type Display Regular" pitchFamily="50" charset="0"/>
            </a:endParaRPr>
          </a:p>
          <a:p>
            <a:endParaRPr lang="sv-SE" sz="2800" dirty="0">
              <a:latin typeface="Stockholm Type Display Regular" pitchFamily="50" charset="0"/>
            </a:endParaRPr>
          </a:p>
          <a:p>
            <a:endParaRPr lang="sv-SE" sz="2800" dirty="0">
              <a:latin typeface="Stockholm Type Display Regular" pitchFamily="50" charset="0"/>
            </a:endParaRPr>
          </a:p>
          <a:p>
            <a:r>
              <a:rPr lang="sv-SE" sz="2800" dirty="0">
                <a:latin typeface="Stockholm Type Display Regular" pitchFamily="50" charset="0"/>
              </a:rPr>
              <a:t>Hitta liknande webbsidor</a:t>
            </a:r>
          </a:p>
          <a:p>
            <a:endParaRPr lang="sv-SE" sz="2800" dirty="0">
              <a:latin typeface="Stockholm Type Display Regular" pitchFamily="50" charset="0"/>
            </a:endParaRPr>
          </a:p>
          <a:p>
            <a:endParaRPr lang="sv-SE" sz="2800" dirty="0">
              <a:latin typeface="Stockholm Type Display Regular" pitchFamily="50" charset="0"/>
            </a:endParaRPr>
          </a:p>
          <a:p>
            <a:endParaRPr lang="sv-SE" sz="2800" dirty="0">
              <a:latin typeface="Stockholm Type Display Regular" pitchFamily="50" charset="0"/>
            </a:endParaRPr>
          </a:p>
          <a:p>
            <a:r>
              <a:rPr lang="sv-SE" sz="2800" dirty="0">
                <a:latin typeface="Stockholm Type Display Regular" pitchFamily="50" charset="0"/>
              </a:rPr>
              <a:t>Sök inom en webbplats</a:t>
            </a:r>
            <a:endParaRPr lang="sv-SE" sz="2800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9A0CDDEB-8D5A-42DD-A064-6BAA77E95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507" y="2666659"/>
            <a:ext cx="4213814" cy="56595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B8F5E736-CA8B-4D58-B379-961D0968E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832" y="4359314"/>
            <a:ext cx="4213814" cy="565958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2C05294-C90E-44B4-939C-6E7011701257}"/>
              </a:ext>
            </a:extLst>
          </p:cNvPr>
          <p:cNvSpPr txBox="1"/>
          <p:nvPr/>
        </p:nvSpPr>
        <p:spPr>
          <a:xfrm>
            <a:off x="8439150" y="1047403"/>
            <a:ext cx="1331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err="1">
                <a:latin typeface="Stockholm Type Display Regular" pitchFamily="50" charset="0"/>
              </a:rPr>
              <a:t>info:dn.se</a:t>
            </a:r>
            <a:endParaRPr lang="sv-SE" sz="2000" dirty="0">
              <a:latin typeface="Stockholm Type Display Regular" pitchFamily="50" charset="0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3D8546D-150E-4EAF-BDBE-B57C6E7B804A}"/>
              </a:ext>
            </a:extLst>
          </p:cNvPr>
          <p:cNvSpPr txBox="1"/>
          <p:nvPr/>
        </p:nvSpPr>
        <p:spPr>
          <a:xfrm>
            <a:off x="8439150" y="2749583"/>
            <a:ext cx="1728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err="1">
                <a:latin typeface="Stockholm Type Display Regular" pitchFamily="50" charset="0"/>
              </a:rPr>
              <a:t>related:dn.se</a:t>
            </a:r>
            <a:endParaRPr lang="sv-SE" sz="2000" dirty="0">
              <a:latin typeface="Stockholm Type Display Regular" pitchFamily="50" charset="0"/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87B67541-F25E-4C15-847E-B8A7F6AEF6AC}"/>
              </a:ext>
            </a:extLst>
          </p:cNvPr>
          <p:cNvSpPr txBox="1"/>
          <p:nvPr/>
        </p:nvSpPr>
        <p:spPr>
          <a:xfrm>
            <a:off x="8439150" y="4413432"/>
            <a:ext cx="2541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err="1">
                <a:latin typeface="Stockholm Type Display Regular" pitchFamily="50" charset="0"/>
              </a:rPr>
              <a:t>site:dn.se</a:t>
            </a:r>
            <a:r>
              <a:rPr lang="sv-SE" sz="2000" dirty="0">
                <a:latin typeface="Stockholm Type Display Regular" pitchFamily="50" charset="0"/>
              </a:rPr>
              <a:t> fattigdom</a:t>
            </a:r>
          </a:p>
        </p:txBody>
      </p:sp>
      <p:pic>
        <p:nvPicPr>
          <p:cNvPr id="3" name="Bildobjekt 2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528498F0-E288-E8FA-BF77-980AB747C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4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 6">
            <a:extLst>
              <a:ext uri="{FF2B5EF4-FFF2-40B4-BE49-F238E27FC236}">
                <a16:creationId xmlns:a16="http://schemas.microsoft.com/office/drawing/2014/main" id="{1E3BF6E6-4186-D0AD-61FA-836C638D62E6}"/>
              </a:ext>
            </a:extLst>
          </p:cNvPr>
          <p:cNvSpPr/>
          <p:nvPr/>
        </p:nvSpPr>
        <p:spPr>
          <a:xfrm>
            <a:off x="8734424" y="2594990"/>
            <a:ext cx="1320482" cy="13204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9DACBF4A-EF95-D173-1E91-F68AC5025E5F}"/>
              </a:ext>
            </a:extLst>
          </p:cNvPr>
          <p:cNvSpPr/>
          <p:nvPr/>
        </p:nvSpPr>
        <p:spPr>
          <a:xfrm>
            <a:off x="5435759" y="2781997"/>
            <a:ext cx="990600" cy="990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A716426E-6815-F8FF-3730-FE07CD927B4B}"/>
              </a:ext>
            </a:extLst>
          </p:cNvPr>
          <p:cNvSpPr/>
          <p:nvPr/>
        </p:nvSpPr>
        <p:spPr>
          <a:xfrm>
            <a:off x="2051369" y="2781997"/>
            <a:ext cx="990600" cy="990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80E0AE7-8600-421E-BD19-1F0EA0D525D9}"/>
              </a:ext>
            </a:extLst>
          </p:cNvPr>
          <p:cNvSpPr txBox="1"/>
          <p:nvPr/>
        </p:nvSpPr>
        <p:spPr>
          <a:xfrm>
            <a:off x="2410926" y="1167433"/>
            <a:ext cx="737015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000" dirty="0">
                <a:latin typeface="Stockholm Type Display Regular" pitchFamily="50" charset="0"/>
              </a:rPr>
              <a:t>Var källkritisk!</a:t>
            </a:r>
          </a:p>
          <a:p>
            <a:pPr algn="ctr"/>
            <a:r>
              <a:rPr lang="sv-SE" sz="2800" dirty="0">
                <a:latin typeface="Stockholm Type Display Regular" pitchFamily="50" charset="0"/>
              </a:rPr>
              <a:t>Fundera på </a:t>
            </a:r>
            <a:r>
              <a:rPr lang="sv-SE" sz="2800" b="1" dirty="0">
                <a:latin typeface="Stockholm Type Display Regular" pitchFamily="50" charset="0"/>
              </a:rPr>
              <a:t>vem</a:t>
            </a:r>
            <a:r>
              <a:rPr lang="sv-SE" sz="2800" dirty="0">
                <a:latin typeface="Stockholm Type Display Regular" pitchFamily="50" charset="0"/>
              </a:rPr>
              <a:t> som säger </a:t>
            </a:r>
            <a:r>
              <a:rPr lang="sv-SE" sz="2800" b="1" dirty="0">
                <a:latin typeface="Stockholm Type Display Regular" pitchFamily="50" charset="0"/>
              </a:rPr>
              <a:t>vad</a:t>
            </a:r>
            <a:r>
              <a:rPr lang="sv-SE" sz="2800" dirty="0">
                <a:latin typeface="Stockholm Type Display Regular" pitchFamily="50" charset="0"/>
              </a:rPr>
              <a:t> och i </a:t>
            </a:r>
            <a:r>
              <a:rPr lang="sv-SE" sz="2800" b="1" dirty="0">
                <a:latin typeface="Stockholm Type Display Regular" pitchFamily="50" charset="0"/>
              </a:rPr>
              <a:t>vilket syfte</a:t>
            </a:r>
            <a:r>
              <a:rPr lang="sv-SE" sz="2800" dirty="0">
                <a:latin typeface="Stockholm Type Display Regular" pitchFamily="50" charset="0"/>
              </a:rPr>
              <a:t>?</a:t>
            </a:r>
          </a:p>
        </p:txBody>
      </p:sp>
      <p:pic>
        <p:nvPicPr>
          <p:cNvPr id="3" name="Bildobjekt 2" descr="En bild som visar linje, apelsin, röd, tegel&#10;&#10;Automatiskt genererad beskrivning">
            <a:extLst>
              <a:ext uri="{FF2B5EF4-FFF2-40B4-BE49-F238E27FC236}">
                <a16:creationId xmlns:a16="http://schemas.microsoft.com/office/drawing/2014/main" id="{8A2C3D1D-B90B-FE4C-2E01-72B7E58F1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0" y="506497"/>
            <a:ext cx="876500" cy="762174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901DBBEC-3994-ED51-694C-1D4DC7AFA170}"/>
              </a:ext>
            </a:extLst>
          </p:cNvPr>
          <p:cNvSpPr txBox="1"/>
          <p:nvPr/>
        </p:nvSpPr>
        <p:spPr>
          <a:xfrm>
            <a:off x="790575" y="2848636"/>
            <a:ext cx="10410825" cy="323165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v-SE" sz="2800" b="1" dirty="0">
                <a:solidFill>
                  <a:schemeClr val="bg1"/>
                </a:solidFill>
              </a:rPr>
              <a:t>VEM?</a:t>
            </a:r>
          </a:p>
          <a:p>
            <a:pPr algn="ctr">
              <a:lnSpc>
                <a:spcPct val="150000"/>
              </a:lnSpc>
            </a:pPr>
            <a:endParaRPr lang="sv-SE" dirty="0"/>
          </a:p>
          <a:p>
            <a:pPr algn="ctr">
              <a:lnSpc>
                <a:spcPct val="150000"/>
              </a:lnSpc>
            </a:pPr>
            <a:r>
              <a:rPr lang="sv-SE" dirty="0"/>
              <a:t>Vem är avsändare?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Är det en expert?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Är det någon att lita på?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Vinner avsändaren på att du 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tror på den?</a:t>
            </a:r>
          </a:p>
          <a:p>
            <a:pPr algn="ctr">
              <a:lnSpc>
                <a:spcPct val="150000"/>
              </a:lnSpc>
            </a:pPr>
            <a:r>
              <a:rPr lang="sv-SE" sz="2800" b="1" dirty="0">
                <a:solidFill>
                  <a:schemeClr val="bg1"/>
                </a:solidFill>
              </a:rPr>
              <a:t>VAD?</a:t>
            </a:r>
          </a:p>
          <a:p>
            <a:pPr algn="ctr">
              <a:lnSpc>
                <a:spcPct val="150000"/>
              </a:lnSpc>
            </a:pPr>
            <a:endParaRPr lang="sv-SE" dirty="0"/>
          </a:p>
          <a:p>
            <a:pPr algn="ctr">
              <a:lnSpc>
                <a:spcPct val="150000"/>
              </a:lnSpc>
            </a:pPr>
            <a:r>
              <a:rPr lang="sv-SE" dirty="0"/>
              <a:t>Är det fakta eller åsikter?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Skulle det kunna vara sant eller 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känns det inte troligt?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Går samma information att hitta 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på andra ställen?</a:t>
            </a:r>
          </a:p>
          <a:p>
            <a:pPr algn="ctr">
              <a:lnSpc>
                <a:spcPct val="150000"/>
              </a:lnSpc>
            </a:pPr>
            <a:r>
              <a:rPr lang="sv-SE" sz="2800" b="1" dirty="0">
                <a:solidFill>
                  <a:schemeClr val="bg1"/>
                </a:solidFill>
              </a:rPr>
              <a:t>VARFÖR?</a:t>
            </a:r>
          </a:p>
          <a:p>
            <a:pPr algn="ctr">
              <a:lnSpc>
                <a:spcPct val="150000"/>
              </a:lnSpc>
            </a:pPr>
            <a:endParaRPr lang="sv-SE" dirty="0"/>
          </a:p>
          <a:p>
            <a:pPr algn="ctr">
              <a:lnSpc>
                <a:spcPct val="150000"/>
              </a:lnSpc>
            </a:pPr>
            <a:r>
              <a:rPr lang="sv-SE" dirty="0"/>
              <a:t>Vill man underhålla?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Vill man sprida fakta och informera?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Vinner personen på att du tror </a:t>
            </a:r>
          </a:p>
          <a:p>
            <a:pPr algn="ctr">
              <a:lnSpc>
                <a:spcPct val="150000"/>
              </a:lnSpc>
            </a:pPr>
            <a:r>
              <a:rPr lang="sv-SE" dirty="0"/>
              <a:t>på budskapet? </a:t>
            </a:r>
          </a:p>
        </p:txBody>
      </p:sp>
    </p:spTree>
    <p:extLst>
      <p:ext uri="{BB962C8B-B14F-4D97-AF65-F5344CB8AC3E}">
        <p14:creationId xmlns:p14="http://schemas.microsoft.com/office/powerpoint/2010/main" val="10997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E1B8D12CCE2A49AE3FC68D6DFF8807" ma:contentTypeVersion="11" ma:contentTypeDescription="Skapa ett nytt dokument." ma:contentTypeScope="" ma:versionID="5b9ccbadb45be991a1765b9b9db34cd0">
  <xsd:schema xmlns:xsd="http://www.w3.org/2001/XMLSchema" xmlns:xs="http://www.w3.org/2001/XMLSchema" xmlns:p="http://schemas.microsoft.com/office/2006/metadata/properties" xmlns:ns3="26b57bd5-a01c-48c6-ba16-e0c962a6a80b" xmlns:ns4="b8a5ea11-2810-4c22-ba03-deb643ac2d66" targetNamespace="http://schemas.microsoft.com/office/2006/metadata/properties" ma:root="true" ma:fieldsID="e950fe38629584e07c15e619a8aca5f8" ns3:_="" ns4:_="">
    <xsd:import namespace="26b57bd5-a01c-48c6-ba16-e0c962a6a80b"/>
    <xsd:import namespace="b8a5ea11-2810-4c22-ba03-deb643ac2d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b57bd5-a01c-48c6-ba16-e0c962a6a8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5ea11-2810-4c22-ba03-deb643ac2d6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1F3F19-6A16-40CF-9655-61CC9983BD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B7D9B3-AA30-4ABB-BCC1-D7B7210DEE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b57bd5-a01c-48c6-ba16-e0c962a6a80b"/>
    <ds:schemaRef ds:uri="b8a5ea11-2810-4c22-ba03-deb643ac2d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614AF7-A334-491E-88B3-431BE536F67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296</Words>
  <Application>Microsoft Office PowerPoint</Application>
  <PresentationFormat>Bredbild</PresentationFormat>
  <Paragraphs>86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Showcard Gothic</vt:lpstr>
      <vt:lpstr>Stockholm Type Display Regular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Memme Chatfield</dc:creator>
  <cp:lastModifiedBy>Memme Chatfield</cp:lastModifiedBy>
  <cp:revision>3</cp:revision>
  <dcterms:created xsi:type="dcterms:W3CDTF">2019-10-18T12:08:51Z</dcterms:created>
  <dcterms:modified xsi:type="dcterms:W3CDTF">2024-05-15T08:36:23Z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0x0101003FE1B8D12CCE2A49AE3FC68D6DFF8807</vt:lpwstr>
  </property>
</Properties>
</file>