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2" r:id="rId5"/>
    <p:sldId id="259" r:id="rId6"/>
    <p:sldId id="263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13B74-206B-4982-B338-C9E15A410CAA}" v="2" dt="2024-05-15T07:17:27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mme Chatfield" userId="8213cf68-2edd-4f7f-9e33-a05ee871a5b8" providerId="ADAL" clId="{D1813B74-206B-4982-B338-C9E15A410CAA}"/>
    <pc:docChg chg="custSel modSld">
      <pc:chgData name="Memme Chatfield" userId="8213cf68-2edd-4f7f-9e33-a05ee871a5b8" providerId="ADAL" clId="{D1813B74-206B-4982-B338-C9E15A410CAA}" dt="2024-05-15T08:38:43.822" v="36" actId="20577"/>
      <pc:docMkLst>
        <pc:docMk/>
      </pc:docMkLst>
      <pc:sldChg chg="addSp modSp mod">
        <pc:chgData name="Memme Chatfield" userId="8213cf68-2edd-4f7f-9e33-a05ee871a5b8" providerId="ADAL" clId="{D1813B74-206B-4982-B338-C9E15A410CAA}" dt="2024-05-15T07:17:35.540" v="9" actId="14100"/>
        <pc:sldMkLst>
          <pc:docMk/>
          <pc:sldMk cId="1068031874" sldId="258"/>
        </pc:sldMkLst>
        <pc:picChg chg="add mod">
          <ac:chgData name="Memme Chatfield" userId="8213cf68-2edd-4f7f-9e33-a05ee871a5b8" providerId="ADAL" clId="{D1813B74-206B-4982-B338-C9E15A410CAA}" dt="2024-05-15T07:17:35.540" v="9" actId="14100"/>
          <ac:picMkLst>
            <pc:docMk/>
            <pc:sldMk cId="1068031874" sldId="258"/>
            <ac:picMk id="2" creationId="{239ADD96-F7A7-80F0-6C48-B05CA26A5B7C}"/>
          </ac:picMkLst>
        </pc:picChg>
      </pc:sldChg>
      <pc:sldChg chg="addSp delSp modSp mod">
        <pc:chgData name="Memme Chatfield" userId="8213cf68-2edd-4f7f-9e33-a05ee871a5b8" providerId="ADAL" clId="{D1813B74-206B-4982-B338-C9E15A410CAA}" dt="2024-05-15T07:17:23.561" v="5" actId="478"/>
        <pc:sldMkLst>
          <pc:docMk/>
          <pc:sldMk cId="2522973139" sldId="261"/>
        </pc:sldMkLst>
        <pc:picChg chg="add del mod modCrop">
          <ac:chgData name="Memme Chatfield" userId="8213cf68-2edd-4f7f-9e33-a05ee871a5b8" providerId="ADAL" clId="{D1813B74-206B-4982-B338-C9E15A410CAA}" dt="2024-05-15T07:17:23.561" v="5" actId="478"/>
          <ac:picMkLst>
            <pc:docMk/>
            <pc:sldMk cId="2522973139" sldId="261"/>
            <ac:picMk id="12" creationId="{FD74EE92-73D0-573C-C9EE-F54BA662F31A}"/>
          </ac:picMkLst>
        </pc:picChg>
      </pc:sldChg>
      <pc:sldChg chg="modSp mod">
        <pc:chgData name="Memme Chatfield" userId="8213cf68-2edd-4f7f-9e33-a05ee871a5b8" providerId="ADAL" clId="{D1813B74-206B-4982-B338-C9E15A410CAA}" dt="2024-05-15T08:38:43.822" v="36" actId="20577"/>
        <pc:sldMkLst>
          <pc:docMk/>
          <pc:sldMk cId="3389992731" sldId="263"/>
        </pc:sldMkLst>
        <pc:spChg chg="mod">
          <ac:chgData name="Memme Chatfield" userId="8213cf68-2edd-4f7f-9e33-a05ee871a5b8" providerId="ADAL" clId="{D1813B74-206B-4982-B338-C9E15A410CAA}" dt="2024-05-15T08:38:43.822" v="36" actId="20577"/>
          <ac:spMkLst>
            <pc:docMk/>
            <pc:sldMk cId="3389992731" sldId="263"/>
            <ac:spMk id="11" creationId="{A4DC8863-58F1-F8CD-14A7-2238064483E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F6FC03-7A52-B382-A546-6CB25FEBA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EE9FCA2-3D47-2172-E173-783F1B009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8134DE-D065-11DD-77BE-FD0DA255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0D82ED-CE05-CFEB-EA55-F1442F14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315F04-F7AB-CB2D-8B12-7F328FB9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504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FD49F4-A278-0FC8-2367-BD208D12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FBB80DE-B126-C0A4-6A05-DE86B1CD8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51D872-7738-4871-8E7A-3F479A9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6C638D3-7F64-F24A-5747-0A489D53A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531722-4FF9-CBA7-E8F0-1A20EC527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91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53B5A1E-03B1-F5F3-E708-685F19EDD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CF70F1D-002B-2EC3-7C11-4B4EAA9F0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850869-5CA2-E260-5FD2-972627F5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0CE585-B4E3-CB28-8D3F-96201531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0D8C30-46A1-5527-691A-69394F59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929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E91851-65ED-3D7B-819A-A4862A510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F6B2BE-BD61-C287-42F7-6371A7200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B4595B-5426-E225-88AD-85220A239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15FC8A-3A3B-8413-A20C-084DE7DE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7BE8EB-657B-DBD3-91EF-CD435E7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411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998E4B-90F6-F695-4CA8-BDB7F468A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A7834B-5B02-5FA3-B4DF-AE59EC812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E024DD4-AFEA-92BA-741A-A22EB8A7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F70840-9752-09DC-9E8B-28F1E0555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DFAE3C-87AF-CE9E-CBFB-AA26A9FD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97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F94D9B-9D1B-BF82-D63F-E5996961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1BE844-88A5-D40C-173D-EB06CBC1A4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D3B365-E913-11A4-1AD9-46C680259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4F30CBA-4E3B-C7F9-007E-FBA2BFDA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1D6A12-787B-00E4-AB08-1C1780FF9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04C14E-8F78-4801-BD61-2A55B993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741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750E0A-0998-A4F1-26E3-82A904C70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746965-72CB-9C3E-54DC-01A42570B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ABE08F-302B-FB48-3832-9C04DA580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8A25C35-F222-ACCC-C003-3335F0225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0C9A014-64E6-E1BC-DB9B-2AD881490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823BAB6-B33B-C87C-798C-5701A157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20269BF-5289-0A7E-C6F6-FBC3B508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6A40CD5-C025-C63A-5D55-8C546C10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0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68D681-2BF7-7C2E-6ACE-2B9E231EF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358270-DC1D-638B-0177-A0668364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BE99CAD-C5E9-4D50-E1BA-44B999BA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0CA952-F211-A599-5932-6FAC5FC8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492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3980955-1BBB-9931-7829-63228949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8AAA3C-4DD1-2036-23C3-9A8BA8E4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4F90D7C-312E-5369-44ED-7C1C5F155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924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4C0AE2-C819-751C-B9A2-4608A13E1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A0191E-2F93-8543-3C83-34A5DCF17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C32E6A-95E5-4742-D28F-F3ADE5B53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5AC718-7773-D2B6-B598-B9A5E1139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B366170-C256-35D0-6F97-FEA8BE06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18A5977-9079-678D-0D7B-4CD34190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74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8D6DC2-2575-5D93-A59F-847C1A28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924296B-827C-5BF6-4BB9-B4AAE607D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FE847EA-0020-1B97-A762-0E7E0DFC7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8067D3-CB73-246B-CB06-2F798AE4C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6ED0B6-9549-581F-2924-08FC9F9E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191D9B9-D653-B71D-8EF7-707F1EDE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208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3739FE3-D834-4BB4-8F68-2C456ADF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42545A-B313-D06D-D67B-EBEA82320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C78FC6-EA1D-790C-32CB-CCDE342C9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C1CF9-16D7-477E-9D15-6E0573D3E493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3F40CC-DCE4-5697-FA61-4AD75EC3C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0C1D2C-ECC1-5F25-ECA4-06923379E3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4ACB2-DD9D-4930-A8CA-AC14F8E3725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510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oln 8">
            <a:extLst>
              <a:ext uri="{FF2B5EF4-FFF2-40B4-BE49-F238E27FC236}">
                <a16:creationId xmlns:a16="http://schemas.microsoft.com/office/drawing/2014/main" id="{1CFC6FEC-6898-C3E8-7155-7748A63BB63D}"/>
              </a:ext>
            </a:extLst>
          </p:cNvPr>
          <p:cNvSpPr/>
          <p:nvPr/>
        </p:nvSpPr>
        <p:spPr>
          <a:xfrm rot="11052278">
            <a:off x="1159768" y="343074"/>
            <a:ext cx="10120045" cy="624037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3965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Vad är en filterbubbla?</a:t>
            </a:r>
          </a:p>
        </p:txBody>
      </p:sp>
      <p:pic>
        <p:nvPicPr>
          <p:cNvPr id="8" name="Bildobjekt 7" descr="En bild som visar clipart, illustration, rita, tecknad serie&#10;&#10;Automatiskt genererad beskrivning">
            <a:extLst>
              <a:ext uri="{FF2B5EF4-FFF2-40B4-BE49-F238E27FC236}">
                <a16:creationId xmlns:a16="http://schemas.microsoft.com/office/drawing/2014/main" id="{73FF4D9D-E2EA-3B50-DA29-619CC596B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371" y="3868231"/>
            <a:ext cx="2684237" cy="2624879"/>
          </a:xfrm>
          <a:prstGeom prst="rect">
            <a:avLst/>
          </a:prstGeom>
        </p:spPr>
      </p:pic>
      <p:sp>
        <p:nvSpPr>
          <p:cNvPr id="10" name="Pratbubbla: oval 9">
            <a:extLst>
              <a:ext uri="{FF2B5EF4-FFF2-40B4-BE49-F238E27FC236}">
                <a16:creationId xmlns:a16="http://schemas.microsoft.com/office/drawing/2014/main" id="{3EB24C98-EA36-AB0F-77CC-E598165B03FB}"/>
              </a:ext>
            </a:extLst>
          </p:cNvPr>
          <p:cNvSpPr/>
          <p:nvPr/>
        </p:nvSpPr>
        <p:spPr>
          <a:xfrm rot="3033223">
            <a:off x="7726210" y="2903481"/>
            <a:ext cx="3588783" cy="375139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4DC8863-58F1-F8CD-14A7-2238064483E7}"/>
              </a:ext>
            </a:extLst>
          </p:cNvPr>
          <p:cNvSpPr txBox="1"/>
          <p:nvPr/>
        </p:nvSpPr>
        <p:spPr>
          <a:xfrm>
            <a:off x="7841715" y="3575749"/>
            <a:ext cx="33097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När jag surfar, googlar, </a:t>
            </a:r>
          </a:p>
          <a:p>
            <a:pPr algn="ctr"/>
            <a:r>
              <a:rPr lang="sv-SE" dirty="0"/>
              <a:t>klickar på gillar och är med i chattar och grupper på nätet handlar det ofta om KATTER!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Ibland ser det ut som att internet bara innehåller massa katter eftersom det är vad jag ser när jag surfar runt.</a:t>
            </a:r>
          </a:p>
        </p:txBody>
      </p:sp>
      <p:pic>
        <p:nvPicPr>
          <p:cNvPr id="13" name="Bildobjekt 12" descr="En bild som visar däggdjur, tamkatt, katt, Små till medelstora kattdjur&#10;&#10;Automatiskt genererad beskrivning">
            <a:extLst>
              <a:ext uri="{FF2B5EF4-FFF2-40B4-BE49-F238E27FC236}">
                <a16:creationId xmlns:a16="http://schemas.microsoft.com/office/drawing/2014/main" id="{89CA1B79-057F-07C5-64E4-44A993AA5F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391" y="1312818"/>
            <a:ext cx="1428186" cy="1195013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03149BC9-AAA9-AD70-DD7C-E8A1EE23384D}"/>
              </a:ext>
            </a:extLst>
          </p:cNvPr>
          <p:cNvSpPr txBox="1"/>
          <p:nvPr/>
        </p:nvSpPr>
        <p:spPr>
          <a:xfrm>
            <a:off x="3998428" y="3634236"/>
            <a:ext cx="135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Älska katter!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186546AD-7D9F-9C2F-880D-59D128EF0E91}"/>
              </a:ext>
            </a:extLst>
          </p:cNvPr>
          <p:cNvSpPr txBox="1"/>
          <p:nvPr/>
        </p:nvSpPr>
        <p:spPr>
          <a:xfrm>
            <a:off x="5815923" y="792087"/>
            <a:ext cx="152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Katter är bäst!</a:t>
            </a:r>
          </a:p>
        </p:txBody>
      </p:sp>
      <p:pic>
        <p:nvPicPr>
          <p:cNvPr id="17" name="Bildobjekt 16" descr="En bild som visar clipart, tecknad serie, däggdjur, illustration&#10;&#10;Automatiskt genererad beskrivning">
            <a:extLst>
              <a:ext uri="{FF2B5EF4-FFF2-40B4-BE49-F238E27FC236}">
                <a16:creationId xmlns:a16="http://schemas.microsoft.com/office/drawing/2014/main" id="{8794687A-8E11-F3D0-4A82-774DB7B9AD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323" y="3884643"/>
            <a:ext cx="1789073" cy="1789073"/>
          </a:xfrm>
          <a:prstGeom prst="rect">
            <a:avLst/>
          </a:prstGeom>
        </p:spPr>
      </p:pic>
      <p:pic>
        <p:nvPicPr>
          <p:cNvPr id="19" name="Bildobjekt 18" descr="En bild som visar katt, hund&#10;&#10;Automatiskt genererad beskrivning">
            <a:extLst>
              <a:ext uri="{FF2B5EF4-FFF2-40B4-BE49-F238E27FC236}">
                <a16:creationId xmlns:a16="http://schemas.microsoft.com/office/drawing/2014/main" id="{30350B2F-040F-A1E1-47E8-3DF37A46E7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044" y="1865134"/>
            <a:ext cx="1853425" cy="1223294"/>
          </a:xfrm>
          <a:prstGeom prst="rect">
            <a:avLst/>
          </a:prstGeom>
        </p:spPr>
      </p:pic>
      <p:pic>
        <p:nvPicPr>
          <p:cNvPr id="21" name="Bildobjekt 20" descr="En bild som visar katt, skiss, däggdjur, clipart&#10;&#10;Automatiskt genererad beskrivning">
            <a:extLst>
              <a:ext uri="{FF2B5EF4-FFF2-40B4-BE49-F238E27FC236}">
                <a16:creationId xmlns:a16="http://schemas.microsoft.com/office/drawing/2014/main" id="{F43CF5D1-C223-E2EA-E51C-3209F3D611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453" y="1593432"/>
            <a:ext cx="1159605" cy="217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1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3670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Fyrornas filterbubbla</a:t>
            </a:r>
          </a:p>
        </p:txBody>
      </p:sp>
      <p:pic>
        <p:nvPicPr>
          <p:cNvPr id="2" name="Bildobjekt 1" descr="En bild som visar text, Teckensnitt, skärmbild, diagram&#10;&#10;Automatiskt genererad beskrivning">
            <a:extLst>
              <a:ext uri="{FF2B5EF4-FFF2-40B4-BE49-F238E27FC236}">
                <a16:creationId xmlns:a16="http://schemas.microsoft.com/office/drawing/2014/main" id="{239ADD96-F7A7-80F0-6C48-B05CA26A5B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6" t="26061" r="21039" b="11910"/>
          <a:stretch/>
        </p:blipFill>
        <p:spPr>
          <a:xfrm>
            <a:off x="1243173" y="924298"/>
            <a:ext cx="10068674" cy="602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03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231940-EA78-3A15-820F-AB92AA9BE8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02A7620-20B3-B6BB-77EF-AEE3BAA9A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text, Teckensnitt, skärmbild, diagram&#10;&#10;Automatiskt genererad beskrivning">
            <a:extLst>
              <a:ext uri="{FF2B5EF4-FFF2-40B4-BE49-F238E27FC236}">
                <a16:creationId xmlns:a16="http://schemas.microsoft.com/office/drawing/2014/main" id="{B6AC6FCC-121B-F616-13A3-32D9771128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8" t="27075" r="19761" b="10700"/>
          <a:stretch/>
        </p:blipFill>
        <p:spPr>
          <a:xfrm>
            <a:off x="910975" y="627380"/>
            <a:ext cx="11054993" cy="6384076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3499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Vuxna </a:t>
            </a:r>
            <a:r>
              <a:rPr lang="sv-SE" sz="2800" dirty="0" err="1">
                <a:latin typeface="Stockholm Type Bold" pitchFamily="50" charset="0"/>
              </a:rPr>
              <a:t>filterbubblan</a:t>
            </a:r>
            <a:endParaRPr lang="sv-SE" sz="2800" dirty="0">
              <a:latin typeface="Stockholm Type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8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3670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Fyrornas filterbubbla</a:t>
            </a:r>
          </a:p>
        </p:txBody>
      </p:sp>
      <p:pic>
        <p:nvPicPr>
          <p:cNvPr id="2" name="Bildobjekt 1" descr="En bild som visar rita, clipart, tecknad serie, illustration&#10;&#10;Automatiskt genererad beskrivning">
            <a:extLst>
              <a:ext uri="{FF2B5EF4-FFF2-40B4-BE49-F238E27FC236}">
                <a16:creationId xmlns:a16="http://schemas.microsoft.com/office/drawing/2014/main" id="{1D360D33-0D5C-D3D5-9B67-8AE8F6F6C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84" y="2615246"/>
            <a:ext cx="2109834" cy="2715115"/>
          </a:xfrm>
          <a:prstGeom prst="rect">
            <a:avLst/>
          </a:prstGeom>
        </p:spPr>
      </p:pic>
      <p:sp>
        <p:nvSpPr>
          <p:cNvPr id="3" name="Pratbubbla: oval 2">
            <a:extLst>
              <a:ext uri="{FF2B5EF4-FFF2-40B4-BE49-F238E27FC236}">
                <a16:creationId xmlns:a16="http://schemas.microsoft.com/office/drawing/2014/main" id="{86D7F5A1-06CA-7A7C-E674-6AEC73C4C00E}"/>
              </a:ext>
            </a:extLst>
          </p:cNvPr>
          <p:cNvSpPr/>
          <p:nvPr/>
        </p:nvSpPr>
        <p:spPr>
          <a:xfrm rot="3033223">
            <a:off x="5763841" y="1516417"/>
            <a:ext cx="3588783" cy="375139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315E7E9-D0D6-D2AA-E67C-36D9DDFD6DAA}"/>
              </a:ext>
            </a:extLst>
          </p:cNvPr>
          <p:cNvSpPr txBox="1"/>
          <p:nvPr/>
        </p:nvSpPr>
        <p:spPr>
          <a:xfrm>
            <a:off x="5861451" y="2615246"/>
            <a:ext cx="33097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Finns det några likheter mellan de vuxnas och barnens filterbubbla?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Vilka skillnader finns det mellan filterbubblorna?</a:t>
            </a:r>
          </a:p>
        </p:txBody>
      </p:sp>
    </p:spTree>
    <p:extLst>
      <p:ext uri="{BB962C8B-B14F-4D97-AF65-F5344CB8AC3E}">
        <p14:creationId xmlns:p14="http://schemas.microsoft.com/office/powerpoint/2010/main" val="384352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oln 8">
            <a:extLst>
              <a:ext uri="{FF2B5EF4-FFF2-40B4-BE49-F238E27FC236}">
                <a16:creationId xmlns:a16="http://schemas.microsoft.com/office/drawing/2014/main" id="{1CFC6FEC-6898-C3E8-7155-7748A63BB63D}"/>
              </a:ext>
            </a:extLst>
          </p:cNvPr>
          <p:cNvSpPr/>
          <p:nvPr/>
        </p:nvSpPr>
        <p:spPr>
          <a:xfrm rot="11052278">
            <a:off x="1159768" y="343074"/>
            <a:ext cx="10120045" cy="624037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530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Kan en filterbubbla vara dålig?</a:t>
            </a:r>
          </a:p>
        </p:txBody>
      </p:sp>
      <p:pic>
        <p:nvPicPr>
          <p:cNvPr id="22" name="Bildobjekt 21" descr="En bild som visar clipart, illustration, rita, Tecknade serier&#10;&#10;Automatiskt genererad beskrivning">
            <a:extLst>
              <a:ext uri="{FF2B5EF4-FFF2-40B4-BE49-F238E27FC236}">
                <a16:creationId xmlns:a16="http://schemas.microsoft.com/office/drawing/2014/main" id="{1FDF0CE3-EFED-0838-D6F8-A9EF591CE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177" y="4656929"/>
            <a:ext cx="2178214" cy="190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7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oln 8">
            <a:extLst>
              <a:ext uri="{FF2B5EF4-FFF2-40B4-BE49-F238E27FC236}">
                <a16:creationId xmlns:a16="http://schemas.microsoft.com/office/drawing/2014/main" id="{1CFC6FEC-6898-C3E8-7155-7748A63BB63D}"/>
              </a:ext>
            </a:extLst>
          </p:cNvPr>
          <p:cNvSpPr/>
          <p:nvPr/>
        </p:nvSpPr>
        <p:spPr>
          <a:xfrm rot="11052278">
            <a:off x="1159768" y="343074"/>
            <a:ext cx="10120045" cy="624037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530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Kan en filterbubbla vara dålig?</a:t>
            </a:r>
          </a:p>
        </p:txBody>
      </p:sp>
      <p:pic>
        <p:nvPicPr>
          <p:cNvPr id="13" name="Bildobjekt 12" descr="En bild som visar däggdjur, tamkatt, katt, Små till medelstora kattdjur&#10;&#10;Automatiskt genererad beskrivning">
            <a:extLst>
              <a:ext uri="{FF2B5EF4-FFF2-40B4-BE49-F238E27FC236}">
                <a16:creationId xmlns:a16="http://schemas.microsoft.com/office/drawing/2014/main" id="{89CA1B79-057F-07C5-64E4-44A993AA5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391" y="1312818"/>
            <a:ext cx="1428186" cy="1195013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03149BC9-AAA9-AD70-DD7C-E8A1EE23384D}"/>
              </a:ext>
            </a:extLst>
          </p:cNvPr>
          <p:cNvSpPr txBox="1"/>
          <p:nvPr/>
        </p:nvSpPr>
        <p:spPr>
          <a:xfrm>
            <a:off x="4459981" y="4973667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Hata katter!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186546AD-7D9F-9C2F-880D-59D128EF0E91}"/>
              </a:ext>
            </a:extLst>
          </p:cNvPr>
          <p:cNvSpPr txBox="1"/>
          <p:nvPr/>
        </p:nvSpPr>
        <p:spPr>
          <a:xfrm>
            <a:off x="5584824" y="996622"/>
            <a:ext cx="13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Katter är lata</a:t>
            </a:r>
          </a:p>
        </p:txBody>
      </p:sp>
      <p:pic>
        <p:nvPicPr>
          <p:cNvPr id="17" name="Bildobjekt 16" descr="En bild som visar clipart, tecknad serie, däggdjur, illustration&#10;&#10;Automatiskt genererad beskrivning">
            <a:extLst>
              <a:ext uri="{FF2B5EF4-FFF2-40B4-BE49-F238E27FC236}">
                <a16:creationId xmlns:a16="http://schemas.microsoft.com/office/drawing/2014/main" id="{8794687A-8E11-F3D0-4A82-774DB7B9A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323" y="3884643"/>
            <a:ext cx="1789073" cy="1789073"/>
          </a:xfrm>
          <a:prstGeom prst="rect">
            <a:avLst/>
          </a:prstGeom>
        </p:spPr>
      </p:pic>
      <p:pic>
        <p:nvPicPr>
          <p:cNvPr id="21" name="Bildobjekt 20" descr="En bild som visar katt, skiss, däggdjur, clipart&#10;&#10;Automatiskt genererad beskrivning">
            <a:extLst>
              <a:ext uri="{FF2B5EF4-FFF2-40B4-BE49-F238E27FC236}">
                <a16:creationId xmlns:a16="http://schemas.microsoft.com/office/drawing/2014/main" id="{F43CF5D1-C223-E2EA-E51C-3209F3D611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347" y="1941222"/>
            <a:ext cx="1159605" cy="2176141"/>
          </a:xfrm>
          <a:prstGeom prst="rect">
            <a:avLst/>
          </a:prstGeom>
        </p:spPr>
      </p:pic>
      <p:pic>
        <p:nvPicPr>
          <p:cNvPr id="4" name="Bildobjekt 3" descr="En bild som visar cirkel, Grafik, symbol, Färggrann&#10;&#10;Automatiskt genererad beskrivning">
            <a:extLst>
              <a:ext uri="{FF2B5EF4-FFF2-40B4-BE49-F238E27FC236}">
                <a16:creationId xmlns:a16="http://schemas.microsoft.com/office/drawing/2014/main" id="{C0D80425-7770-513F-7730-2C5FD0CD5A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356" y="2050381"/>
            <a:ext cx="1717586" cy="1717586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DFACB77C-6FBF-DAD0-6AC4-69943E96231C}"/>
              </a:ext>
            </a:extLst>
          </p:cNvPr>
          <p:cNvSpPr txBox="1"/>
          <p:nvPr/>
        </p:nvSpPr>
        <p:spPr>
          <a:xfrm>
            <a:off x="8805177" y="2402563"/>
            <a:ext cx="1186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Så ful katt!</a:t>
            </a:r>
          </a:p>
        </p:txBody>
      </p:sp>
      <p:pic>
        <p:nvPicPr>
          <p:cNvPr id="18" name="Bildobjekt 17" descr="En bild som visar cirkel, Teckensnitt, Grafik, logotyp&#10;&#10;Automatiskt genererad beskrivning">
            <a:extLst>
              <a:ext uri="{FF2B5EF4-FFF2-40B4-BE49-F238E27FC236}">
                <a16:creationId xmlns:a16="http://schemas.microsoft.com/office/drawing/2014/main" id="{6079CE2F-96DB-AC5F-5C0B-259636609A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01" y="3423697"/>
            <a:ext cx="2485077" cy="2485077"/>
          </a:xfrm>
          <a:prstGeom prst="rect">
            <a:avLst/>
          </a:prstGeom>
        </p:spPr>
      </p:pic>
      <p:pic>
        <p:nvPicPr>
          <p:cNvPr id="22" name="Bildobjekt 21" descr="En bild som visar clipart, illustration, rita, Tecknade serier&#10;&#10;Automatiskt genererad beskrivning">
            <a:extLst>
              <a:ext uri="{FF2B5EF4-FFF2-40B4-BE49-F238E27FC236}">
                <a16:creationId xmlns:a16="http://schemas.microsoft.com/office/drawing/2014/main" id="{1FDF0CE3-EFED-0838-D6F8-A9EF591CE4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177" y="4656929"/>
            <a:ext cx="2178214" cy="1901616"/>
          </a:xfrm>
          <a:prstGeom prst="rect">
            <a:avLst/>
          </a:prstGeom>
        </p:spPr>
      </p:pic>
      <p:sp>
        <p:nvSpPr>
          <p:cNvPr id="10" name="Pratbubbla: oval 9">
            <a:extLst>
              <a:ext uri="{FF2B5EF4-FFF2-40B4-BE49-F238E27FC236}">
                <a16:creationId xmlns:a16="http://schemas.microsoft.com/office/drawing/2014/main" id="{3EB24C98-EA36-AB0F-77CC-E598165B03FB}"/>
              </a:ext>
            </a:extLst>
          </p:cNvPr>
          <p:cNvSpPr/>
          <p:nvPr/>
        </p:nvSpPr>
        <p:spPr>
          <a:xfrm rot="3033223">
            <a:off x="8044704" y="2903481"/>
            <a:ext cx="3588783" cy="375139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4DC8863-58F1-F8CD-14A7-2238064483E7}"/>
              </a:ext>
            </a:extLst>
          </p:cNvPr>
          <p:cNvSpPr txBox="1"/>
          <p:nvPr/>
        </p:nvSpPr>
        <p:spPr>
          <a:xfrm>
            <a:off x="8179648" y="3463259"/>
            <a:ext cx="33097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Jag skriver ofta negativt om</a:t>
            </a:r>
          </a:p>
          <a:p>
            <a:pPr algn="ctr"/>
            <a:r>
              <a:rPr lang="sv-SE" dirty="0"/>
              <a:t>katter. Jag hatar katter! Jag</a:t>
            </a:r>
          </a:p>
          <a:p>
            <a:pPr algn="ctr"/>
            <a:r>
              <a:rPr lang="sv-SE" dirty="0"/>
              <a:t>klickar bara gilla på elaka saker om katter.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I mitt flöde läser jag aldrig något positivt om katter så det ser ut som att hela världen håller med mig om att katter </a:t>
            </a:r>
            <a:r>
              <a:rPr lang="sv-SE"/>
              <a:t>är sämst!</a:t>
            </a:r>
            <a:endParaRPr lang="sv-SE" dirty="0"/>
          </a:p>
        </p:txBody>
      </p:sp>
      <p:grpSp>
        <p:nvGrpSpPr>
          <p:cNvPr id="26" name="Grupp 25">
            <a:extLst>
              <a:ext uri="{FF2B5EF4-FFF2-40B4-BE49-F238E27FC236}">
                <a16:creationId xmlns:a16="http://schemas.microsoft.com/office/drawing/2014/main" id="{99969020-4DB6-FF05-AA52-CCB35B3D73D1}"/>
              </a:ext>
            </a:extLst>
          </p:cNvPr>
          <p:cNvGrpSpPr/>
          <p:nvPr/>
        </p:nvGrpSpPr>
        <p:grpSpPr>
          <a:xfrm>
            <a:off x="3280292" y="1298123"/>
            <a:ext cx="2160720" cy="2511645"/>
            <a:chOff x="-1407790" y="1181288"/>
            <a:chExt cx="2160720" cy="2511645"/>
          </a:xfrm>
        </p:grpSpPr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8B9371EC-9770-4D34-93F1-9D845BAAA647}"/>
                </a:ext>
              </a:extLst>
            </p:cNvPr>
            <p:cNvSpPr/>
            <p:nvPr/>
          </p:nvSpPr>
          <p:spPr>
            <a:xfrm>
              <a:off x="-1366694" y="1181288"/>
              <a:ext cx="2067217" cy="19837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9" name="Bildobjekt 18" descr="En bild som visar katt, hund&#10;&#10;Automatiskt genererad beskrivning">
              <a:extLst>
                <a:ext uri="{FF2B5EF4-FFF2-40B4-BE49-F238E27FC236}">
                  <a16:creationId xmlns:a16="http://schemas.microsoft.com/office/drawing/2014/main" id="{30350B2F-040F-A1E1-47E8-3DF37A46E70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59799" y="1685880"/>
              <a:ext cx="1853425" cy="1223294"/>
            </a:xfrm>
            <a:prstGeom prst="rect">
              <a:avLst/>
            </a:prstGeom>
          </p:spPr>
        </p:pic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69D0F4FC-3DA8-73EA-69A5-4DAD3C5C97A5}"/>
                </a:ext>
              </a:extLst>
            </p:cNvPr>
            <p:cNvSpPr txBox="1"/>
            <p:nvPr/>
          </p:nvSpPr>
          <p:spPr>
            <a:xfrm>
              <a:off x="-1407790" y="1285770"/>
              <a:ext cx="216072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900" dirty="0"/>
                <a:t>BORT MED KATTEN!</a:t>
              </a:r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4B32F32C-9932-B067-A4C8-759F263EF082}"/>
                </a:ext>
              </a:extLst>
            </p:cNvPr>
            <p:cNvSpPr/>
            <p:nvPr/>
          </p:nvSpPr>
          <p:spPr>
            <a:xfrm>
              <a:off x="-462337" y="3165068"/>
              <a:ext cx="168177" cy="5278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389992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oln 8">
            <a:extLst>
              <a:ext uri="{FF2B5EF4-FFF2-40B4-BE49-F238E27FC236}">
                <a16:creationId xmlns:a16="http://schemas.microsoft.com/office/drawing/2014/main" id="{1CFC6FEC-6898-C3E8-7155-7748A63BB63D}"/>
              </a:ext>
            </a:extLst>
          </p:cNvPr>
          <p:cNvSpPr/>
          <p:nvPr/>
        </p:nvSpPr>
        <p:spPr>
          <a:xfrm rot="11052278">
            <a:off x="1159768" y="343074"/>
            <a:ext cx="10120045" cy="6240371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02E0839-0536-10D0-4AEF-1C20E51BFE68}"/>
              </a:ext>
            </a:extLst>
          </p:cNvPr>
          <p:cNvSpPr txBox="1"/>
          <p:nvPr/>
        </p:nvSpPr>
        <p:spPr>
          <a:xfrm>
            <a:off x="226032" y="291496"/>
            <a:ext cx="5308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>
                <a:latin typeface="Stockholm Type Bold" pitchFamily="50" charset="0"/>
              </a:rPr>
              <a:t>Kan en filterbubbla vara dålig?</a:t>
            </a:r>
          </a:p>
        </p:txBody>
      </p:sp>
      <p:pic>
        <p:nvPicPr>
          <p:cNvPr id="13" name="Bildobjekt 12" descr="En bild som visar däggdjur, tamkatt, katt, Små till medelstora kattdjur&#10;&#10;Automatiskt genererad beskrivning">
            <a:extLst>
              <a:ext uri="{FF2B5EF4-FFF2-40B4-BE49-F238E27FC236}">
                <a16:creationId xmlns:a16="http://schemas.microsoft.com/office/drawing/2014/main" id="{89CA1B79-057F-07C5-64E4-44A993AA5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391" y="1312818"/>
            <a:ext cx="1428186" cy="1195013"/>
          </a:xfrm>
          <a:prstGeom prst="rect">
            <a:avLst/>
          </a:prstGeo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03149BC9-AAA9-AD70-DD7C-E8A1EE23384D}"/>
              </a:ext>
            </a:extLst>
          </p:cNvPr>
          <p:cNvSpPr txBox="1"/>
          <p:nvPr/>
        </p:nvSpPr>
        <p:spPr>
          <a:xfrm>
            <a:off x="4459981" y="4973667"/>
            <a:ext cx="130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Hata katter!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186546AD-7D9F-9C2F-880D-59D128EF0E91}"/>
              </a:ext>
            </a:extLst>
          </p:cNvPr>
          <p:cNvSpPr txBox="1"/>
          <p:nvPr/>
        </p:nvSpPr>
        <p:spPr>
          <a:xfrm>
            <a:off x="5584824" y="996622"/>
            <a:ext cx="13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Katter är lata</a:t>
            </a:r>
          </a:p>
        </p:txBody>
      </p:sp>
      <p:pic>
        <p:nvPicPr>
          <p:cNvPr id="17" name="Bildobjekt 16" descr="En bild som visar clipart, tecknad serie, däggdjur, illustration&#10;&#10;Automatiskt genererad beskrivning">
            <a:extLst>
              <a:ext uri="{FF2B5EF4-FFF2-40B4-BE49-F238E27FC236}">
                <a16:creationId xmlns:a16="http://schemas.microsoft.com/office/drawing/2014/main" id="{8794687A-8E11-F3D0-4A82-774DB7B9A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323" y="3884643"/>
            <a:ext cx="1789073" cy="1789073"/>
          </a:xfrm>
          <a:prstGeom prst="rect">
            <a:avLst/>
          </a:prstGeom>
        </p:spPr>
      </p:pic>
      <p:pic>
        <p:nvPicPr>
          <p:cNvPr id="21" name="Bildobjekt 20" descr="En bild som visar katt, skiss, däggdjur, clipart&#10;&#10;Automatiskt genererad beskrivning">
            <a:extLst>
              <a:ext uri="{FF2B5EF4-FFF2-40B4-BE49-F238E27FC236}">
                <a16:creationId xmlns:a16="http://schemas.microsoft.com/office/drawing/2014/main" id="{F43CF5D1-C223-E2EA-E51C-3209F3D611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347" y="1941222"/>
            <a:ext cx="1159605" cy="2176141"/>
          </a:xfrm>
          <a:prstGeom prst="rect">
            <a:avLst/>
          </a:prstGeom>
        </p:spPr>
      </p:pic>
      <p:pic>
        <p:nvPicPr>
          <p:cNvPr id="4" name="Bildobjekt 3" descr="En bild som visar cirkel, Grafik, symbol, Färggrann&#10;&#10;Automatiskt genererad beskrivning">
            <a:extLst>
              <a:ext uri="{FF2B5EF4-FFF2-40B4-BE49-F238E27FC236}">
                <a16:creationId xmlns:a16="http://schemas.microsoft.com/office/drawing/2014/main" id="{C0D80425-7770-513F-7730-2C5FD0CD5A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356" y="2050381"/>
            <a:ext cx="1717586" cy="1717586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DFACB77C-6FBF-DAD0-6AC4-69943E96231C}"/>
              </a:ext>
            </a:extLst>
          </p:cNvPr>
          <p:cNvSpPr txBox="1"/>
          <p:nvPr/>
        </p:nvSpPr>
        <p:spPr>
          <a:xfrm>
            <a:off x="8805177" y="2402563"/>
            <a:ext cx="1186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Så ful katt!</a:t>
            </a:r>
          </a:p>
        </p:txBody>
      </p:sp>
      <p:pic>
        <p:nvPicPr>
          <p:cNvPr id="18" name="Bildobjekt 17" descr="En bild som visar cirkel, Teckensnitt, Grafik, logotyp&#10;&#10;Automatiskt genererad beskrivning">
            <a:extLst>
              <a:ext uri="{FF2B5EF4-FFF2-40B4-BE49-F238E27FC236}">
                <a16:creationId xmlns:a16="http://schemas.microsoft.com/office/drawing/2014/main" id="{6079CE2F-96DB-AC5F-5C0B-259636609A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501" y="3423697"/>
            <a:ext cx="2485077" cy="2485077"/>
          </a:xfrm>
          <a:prstGeom prst="rect">
            <a:avLst/>
          </a:prstGeom>
        </p:spPr>
      </p:pic>
      <p:grpSp>
        <p:nvGrpSpPr>
          <p:cNvPr id="26" name="Grupp 25">
            <a:extLst>
              <a:ext uri="{FF2B5EF4-FFF2-40B4-BE49-F238E27FC236}">
                <a16:creationId xmlns:a16="http://schemas.microsoft.com/office/drawing/2014/main" id="{99969020-4DB6-FF05-AA52-CCB35B3D73D1}"/>
              </a:ext>
            </a:extLst>
          </p:cNvPr>
          <p:cNvGrpSpPr/>
          <p:nvPr/>
        </p:nvGrpSpPr>
        <p:grpSpPr>
          <a:xfrm>
            <a:off x="3280292" y="1298123"/>
            <a:ext cx="2160720" cy="2511645"/>
            <a:chOff x="-1407790" y="1181288"/>
            <a:chExt cx="2160720" cy="2511645"/>
          </a:xfrm>
        </p:grpSpPr>
        <p:sp>
          <p:nvSpPr>
            <p:cNvPr id="23" name="Rektangel 22">
              <a:extLst>
                <a:ext uri="{FF2B5EF4-FFF2-40B4-BE49-F238E27FC236}">
                  <a16:creationId xmlns:a16="http://schemas.microsoft.com/office/drawing/2014/main" id="{8B9371EC-9770-4D34-93F1-9D845BAAA647}"/>
                </a:ext>
              </a:extLst>
            </p:cNvPr>
            <p:cNvSpPr/>
            <p:nvPr/>
          </p:nvSpPr>
          <p:spPr>
            <a:xfrm>
              <a:off x="-1366694" y="1181288"/>
              <a:ext cx="2067217" cy="19837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9" name="Bildobjekt 18" descr="En bild som visar katt, hund&#10;&#10;Automatiskt genererad beskrivning">
              <a:extLst>
                <a:ext uri="{FF2B5EF4-FFF2-40B4-BE49-F238E27FC236}">
                  <a16:creationId xmlns:a16="http://schemas.microsoft.com/office/drawing/2014/main" id="{30350B2F-040F-A1E1-47E8-3DF37A46E70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259799" y="1685880"/>
              <a:ext cx="1853425" cy="1223294"/>
            </a:xfrm>
            <a:prstGeom prst="rect">
              <a:avLst/>
            </a:prstGeom>
          </p:spPr>
        </p:pic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69D0F4FC-3DA8-73EA-69A5-4DAD3C5C97A5}"/>
                </a:ext>
              </a:extLst>
            </p:cNvPr>
            <p:cNvSpPr txBox="1"/>
            <p:nvPr/>
          </p:nvSpPr>
          <p:spPr>
            <a:xfrm>
              <a:off x="-1407790" y="1285770"/>
              <a:ext cx="2160720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900" dirty="0"/>
                <a:t>BORT MED KATTEN!</a:t>
              </a:r>
            </a:p>
          </p:txBody>
        </p:sp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4B32F32C-9932-B067-A4C8-759F263EF082}"/>
                </a:ext>
              </a:extLst>
            </p:cNvPr>
            <p:cNvSpPr/>
            <p:nvPr/>
          </p:nvSpPr>
          <p:spPr>
            <a:xfrm>
              <a:off x="-462337" y="3165068"/>
              <a:ext cx="168177" cy="5278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2" name="Bildobjekt 1" descr="En bild som visar rita, clipart, tecknad serie, illustration&#10;&#10;Automatiskt genererad beskrivning">
            <a:extLst>
              <a:ext uri="{FF2B5EF4-FFF2-40B4-BE49-F238E27FC236}">
                <a16:creationId xmlns:a16="http://schemas.microsoft.com/office/drawing/2014/main" id="{B14B6B4A-1BA3-91FC-31CD-7509B5B2BB7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347" y="4002310"/>
            <a:ext cx="2109834" cy="2715115"/>
          </a:xfrm>
          <a:prstGeom prst="rect">
            <a:avLst/>
          </a:prstGeom>
        </p:spPr>
      </p:pic>
      <p:sp>
        <p:nvSpPr>
          <p:cNvPr id="3" name="Pratbubbla: oval 2">
            <a:extLst>
              <a:ext uri="{FF2B5EF4-FFF2-40B4-BE49-F238E27FC236}">
                <a16:creationId xmlns:a16="http://schemas.microsoft.com/office/drawing/2014/main" id="{5FAD0151-4623-3178-91FF-16C6B4A67763}"/>
              </a:ext>
            </a:extLst>
          </p:cNvPr>
          <p:cNvSpPr/>
          <p:nvPr/>
        </p:nvSpPr>
        <p:spPr>
          <a:xfrm rot="3033223">
            <a:off x="8044704" y="2903481"/>
            <a:ext cx="3588783" cy="3751399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5A88F6E-67A2-A56A-6673-EE22F7C508FB}"/>
              </a:ext>
            </a:extLst>
          </p:cNvPr>
          <p:cNvSpPr txBox="1"/>
          <p:nvPr/>
        </p:nvSpPr>
        <p:spPr>
          <a:xfrm>
            <a:off x="8224507" y="3611636"/>
            <a:ext cx="33097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Det finns filterbubblor </a:t>
            </a:r>
          </a:p>
          <a:p>
            <a:pPr algn="ctr"/>
            <a:r>
              <a:rPr lang="sv-SE" dirty="0"/>
              <a:t>där man kan läsa sånt här om människor.</a:t>
            </a:r>
          </a:p>
          <a:p>
            <a:pPr algn="ctr"/>
            <a:endParaRPr lang="sv-SE" dirty="0"/>
          </a:p>
          <a:p>
            <a:pPr algn="ctr"/>
            <a:r>
              <a:rPr lang="sv-SE" sz="2400" dirty="0"/>
              <a:t>Hur tror ni det påverkar oss om vi hamnar i en sån filterbubbla?</a:t>
            </a:r>
          </a:p>
        </p:txBody>
      </p:sp>
    </p:spTree>
    <p:extLst>
      <p:ext uri="{BB962C8B-B14F-4D97-AF65-F5344CB8AC3E}">
        <p14:creationId xmlns:p14="http://schemas.microsoft.com/office/powerpoint/2010/main" val="252297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202</Words>
  <Application>Microsoft Office PowerPoint</Application>
  <PresentationFormat>Bredbild</PresentationFormat>
  <Paragraphs>33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Stockholm Type Bold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Memme Chatfield</dc:creator>
  <cp:lastModifiedBy>Memme Chatfield</cp:lastModifiedBy>
  <cp:revision>1</cp:revision>
  <dcterms:created xsi:type="dcterms:W3CDTF">2024-05-15T06:33:06Z</dcterms:created>
  <dcterms:modified xsi:type="dcterms:W3CDTF">2024-05-15T08:38:45Z</dcterms:modified>
</cp:coreProperties>
</file>