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8" r:id="rId8"/>
    <p:sldId id="273" r:id="rId9"/>
    <p:sldId id="270" r:id="rId10"/>
    <p:sldId id="274" r:id="rId11"/>
    <p:sldId id="262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mme Chatfield" userId="8213cf68-2edd-4f7f-9e33-a05ee871a5b8" providerId="ADAL" clId="{4A4988B5-9467-47D5-8B6A-7E6631FB88F4}"/>
    <pc:docChg chg="modSld">
      <pc:chgData name="Memme Chatfield" userId="8213cf68-2edd-4f7f-9e33-a05ee871a5b8" providerId="ADAL" clId="{4A4988B5-9467-47D5-8B6A-7E6631FB88F4}" dt="2020-09-29T12:47:02.922" v="37" actId="1038"/>
      <pc:docMkLst>
        <pc:docMk/>
      </pc:docMkLst>
      <pc:sldChg chg="modSp mod">
        <pc:chgData name="Memme Chatfield" userId="8213cf68-2edd-4f7f-9e33-a05ee871a5b8" providerId="ADAL" clId="{4A4988B5-9467-47D5-8B6A-7E6631FB88F4}" dt="2020-09-29T12:47:02.922" v="37" actId="1038"/>
        <pc:sldMkLst>
          <pc:docMk/>
          <pc:sldMk cId="3167078363" sldId="258"/>
        </pc:sldMkLst>
        <pc:spChg chg="mod">
          <ac:chgData name="Memme Chatfield" userId="8213cf68-2edd-4f7f-9e33-a05ee871a5b8" providerId="ADAL" clId="{4A4988B5-9467-47D5-8B6A-7E6631FB88F4}" dt="2020-09-29T12:47:02.922" v="37" actId="1038"/>
          <ac:spMkLst>
            <pc:docMk/>
            <pc:sldMk cId="3167078363" sldId="258"/>
            <ac:spMk id="4" creationId="{2C8695F9-0829-4427-AA15-2F2E47FED5BD}"/>
          </ac:spMkLst>
        </pc:spChg>
      </pc:sldChg>
    </pc:docChg>
  </pc:docChgLst>
  <pc:docChgLst>
    <pc:chgData name="Memme Chatfield" userId="8213cf68-2edd-4f7f-9e33-a05ee871a5b8" providerId="ADAL" clId="{37E0C707-90E6-490B-ADE0-B5697FCA3A47}"/>
    <pc:docChg chg="undo custSel addSld delSld modSld sldOrd">
      <pc:chgData name="Memme Chatfield" userId="8213cf68-2edd-4f7f-9e33-a05ee871a5b8" providerId="ADAL" clId="{37E0C707-90E6-490B-ADE0-B5697FCA3A47}" dt="2020-09-24T15:15:10.366" v="530" actId="47"/>
      <pc:docMkLst>
        <pc:docMk/>
      </pc:docMkLst>
      <pc:sldChg chg="addSp delSp modSp add del mod">
        <pc:chgData name="Memme Chatfield" userId="8213cf68-2edd-4f7f-9e33-a05ee871a5b8" providerId="ADAL" clId="{37E0C707-90E6-490B-ADE0-B5697FCA3A47}" dt="2020-09-24T15:07:36.208" v="440" actId="962"/>
        <pc:sldMkLst>
          <pc:docMk/>
          <pc:sldMk cId="2301587593" sldId="256"/>
        </pc:sldMkLst>
        <pc:picChg chg="add del mod">
          <ac:chgData name="Memme Chatfield" userId="8213cf68-2edd-4f7f-9e33-a05ee871a5b8" providerId="ADAL" clId="{37E0C707-90E6-490B-ADE0-B5697FCA3A47}" dt="2020-09-24T15:07:29.886" v="437" actId="478"/>
          <ac:picMkLst>
            <pc:docMk/>
            <pc:sldMk cId="2301587593" sldId="256"/>
            <ac:picMk id="3" creationId="{882E89B4-DB11-4060-8EE9-798DB1A31D65}"/>
          </ac:picMkLst>
        </pc:picChg>
        <pc:picChg chg="del">
          <ac:chgData name="Memme Chatfield" userId="8213cf68-2edd-4f7f-9e33-a05ee871a5b8" providerId="ADAL" clId="{37E0C707-90E6-490B-ADE0-B5697FCA3A47}" dt="2020-09-24T14:56:05.820" v="330" actId="478"/>
          <ac:picMkLst>
            <pc:docMk/>
            <pc:sldMk cId="2301587593" sldId="256"/>
            <ac:picMk id="5" creationId="{5088F39D-C1A0-4878-8522-1381F6EB7A0D}"/>
          </ac:picMkLst>
        </pc:picChg>
        <pc:picChg chg="add mod">
          <ac:chgData name="Memme Chatfield" userId="8213cf68-2edd-4f7f-9e33-a05ee871a5b8" providerId="ADAL" clId="{37E0C707-90E6-490B-ADE0-B5697FCA3A47}" dt="2020-09-24T15:07:36.208" v="440" actId="962"/>
          <ac:picMkLst>
            <pc:docMk/>
            <pc:sldMk cId="2301587593" sldId="256"/>
            <ac:picMk id="5" creationId="{95EB0E93-A823-4033-B402-5F187733DED9}"/>
          </ac:picMkLst>
        </pc:picChg>
        <pc:picChg chg="add del mod">
          <ac:chgData name="Memme Chatfield" userId="8213cf68-2edd-4f7f-9e33-a05ee871a5b8" providerId="ADAL" clId="{37E0C707-90E6-490B-ADE0-B5697FCA3A47}" dt="2020-09-24T15:05:37.899" v="433" actId="478"/>
          <ac:picMkLst>
            <pc:docMk/>
            <pc:sldMk cId="2301587593" sldId="256"/>
            <ac:picMk id="7" creationId="{54E63AAC-EF56-482F-A033-E70FE1A8EE0C}"/>
          </ac:picMkLst>
        </pc:picChg>
      </pc:sldChg>
      <pc:sldChg chg="addSp delSp modSp mod">
        <pc:chgData name="Memme Chatfield" userId="8213cf68-2edd-4f7f-9e33-a05ee871a5b8" providerId="ADAL" clId="{37E0C707-90E6-490B-ADE0-B5697FCA3A47}" dt="2020-09-24T15:07:52.023" v="444" actId="962"/>
        <pc:sldMkLst>
          <pc:docMk/>
          <pc:sldMk cId="3471513579" sldId="257"/>
        </pc:sldMkLst>
        <pc:picChg chg="add mod">
          <ac:chgData name="Memme Chatfield" userId="8213cf68-2edd-4f7f-9e33-a05ee871a5b8" providerId="ADAL" clId="{37E0C707-90E6-490B-ADE0-B5697FCA3A47}" dt="2020-09-24T15:07:52.023" v="444" actId="962"/>
          <ac:picMkLst>
            <pc:docMk/>
            <pc:sldMk cId="3471513579" sldId="257"/>
            <ac:picMk id="3" creationId="{01900E8F-EDD0-44D5-8936-E9908E375420}"/>
          </ac:picMkLst>
        </pc:picChg>
        <pc:picChg chg="del">
          <ac:chgData name="Memme Chatfield" userId="8213cf68-2edd-4f7f-9e33-a05ee871a5b8" providerId="ADAL" clId="{37E0C707-90E6-490B-ADE0-B5697FCA3A47}" dt="2020-09-24T14:56:08.996" v="331" actId="478"/>
          <ac:picMkLst>
            <pc:docMk/>
            <pc:sldMk cId="3471513579" sldId="257"/>
            <ac:picMk id="5" creationId="{0F82BD3B-7E11-4556-B09F-6C7DC8124B76}"/>
          </ac:picMkLst>
        </pc:picChg>
        <pc:picChg chg="add del mod">
          <ac:chgData name="Memme Chatfield" userId="8213cf68-2edd-4f7f-9e33-a05ee871a5b8" providerId="ADAL" clId="{37E0C707-90E6-490B-ADE0-B5697FCA3A47}" dt="2020-09-24T15:07:46.796" v="441" actId="478"/>
          <ac:picMkLst>
            <pc:docMk/>
            <pc:sldMk cId="3471513579" sldId="257"/>
            <ac:picMk id="7" creationId="{C474EEBC-D456-4895-8C8E-D7271CDAD327}"/>
          </ac:picMkLst>
        </pc:picChg>
      </pc:sldChg>
      <pc:sldChg chg="addSp delSp modSp mod">
        <pc:chgData name="Memme Chatfield" userId="8213cf68-2edd-4f7f-9e33-a05ee871a5b8" providerId="ADAL" clId="{37E0C707-90E6-490B-ADE0-B5697FCA3A47}" dt="2020-09-24T15:10:34.671" v="489" actId="14100"/>
        <pc:sldMkLst>
          <pc:docMk/>
          <pc:sldMk cId="3167078363" sldId="258"/>
        </pc:sldMkLst>
        <pc:spChg chg="add mod">
          <ac:chgData name="Memme Chatfield" userId="8213cf68-2edd-4f7f-9e33-a05ee871a5b8" providerId="ADAL" clId="{37E0C707-90E6-490B-ADE0-B5697FCA3A47}" dt="2020-09-24T15:10:34.671" v="489" actId="14100"/>
          <ac:spMkLst>
            <pc:docMk/>
            <pc:sldMk cId="3167078363" sldId="258"/>
            <ac:spMk id="4" creationId="{2C8695F9-0829-4427-AA15-2F2E47FED5BD}"/>
          </ac:spMkLst>
        </pc:spChg>
        <pc:spChg chg="add del mod">
          <ac:chgData name="Memme Chatfield" userId="8213cf68-2edd-4f7f-9e33-a05ee871a5b8" providerId="ADAL" clId="{37E0C707-90E6-490B-ADE0-B5697FCA3A47}" dt="2020-09-24T14:59:02.517" v="372"/>
          <ac:spMkLst>
            <pc:docMk/>
            <pc:sldMk cId="3167078363" sldId="258"/>
            <ac:spMk id="4" creationId="{495D2443-403D-4F1F-AC3E-0534211F14C5}"/>
          </ac:spMkLst>
        </pc:spChg>
        <pc:spChg chg="add del mod">
          <ac:chgData name="Memme Chatfield" userId="8213cf68-2edd-4f7f-9e33-a05ee871a5b8" providerId="ADAL" clId="{37E0C707-90E6-490B-ADE0-B5697FCA3A47}" dt="2020-09-24T15:10:12.038" v="482"/>
          <ac:spMkLst>
            <pc:docMk/>
            <pc:sldMk cId="3167078363" sldId="258"/>
            <ac:spMk id="7" creationId="{7F6C95E4-1894-4435-92AB-067D9FDEB956}"/>
          </ac:spMkLst>
        </pc:spChg>
        <pc:picChg chg="del">
          <ac:chgData name="Memme Chatfield" userId="8213cf68-2edd-4f7f-9e33-a05ee871a5b8" providerId="ADAL" clId="{37E0C707-90E6-490B-ADE0-B5697FCA3A47}" dt="2020-09-24T14:59:02.513" v="370" actId="478"/>
          <ac:picMkLst>
            <pc:docMk/>
            <pc:sldMk cId="3167078363" sldId="258"/>
            <ac:picMk id="3" creationId="{03438835-DA68-4F97-A290-E2FC96F476AE}"/>
          </ac:picMkLst>
        </pc:picChg>
        <pc:picChg chg="add mod">
          <ac:chgData name="Memme Chatfield" userId="8213cf68-2edd-4f7f-9e33-a05ee871a5b8" providerId="ADAL" clId="{37E0C707-90E6-490B-ADE0-B5697FCA3A47}" dt="2020-09-24T15:10:16.997" v="485" actId="962"/>
          <ac:picMkLst>
            <pc:docMk/>
            <pc:sldMk cId="3167078363" sldId="258"/>
            <ac:picMk id="3" creationId="{0DB4DFAA-A37E-4ECE-884A-60B0BB6A0728}"/>
          </ac:picMkLst>
        </pc:picChg>
        <pc:picChg chg="add del mod">
          <ac:chgData name="Memme Chatfield" userId="8213cf68-2edd-4f7f-9e33-a05ee871a5b8" providerId="ADAL" clId="{37E0C707-90E6-490B-ADE0-B5697FCA3A47}" dt="2020-09-24T15:10:12.034" v="480" actId="478"/>
          <ac:picMkLst>
            <pc:docMk/>
            <pc:sldMk cId="3167078363" sldId="258"/>
            <ac:picMk id="6" creationId="{251E8469-E301-4237-8873-80439980A13B}"/>
          </ac:picMkLst>
        </pc:picChg>
      </pc:sldChg>
      <pc:sldChg chg="addSp delSp modSp mod">
        <pc:chgData name="Memme Chatfield" userId="8213cf68-2edd-4f7f-9e33-a05ee871a5b8" providerId="ADAL" clId="{37E0C707-90E6-490B-ADE0-B5697FCA3A47}" dt="2020-09-24T15:09:26.159" v="467" actId="255"/>
        <pc:sldMkLst>
          <pc:docMk/>
          <pc:sldMk cId="1891150628" sldId="259"/>
        </pc:sldMkLst>
        <pc:spChg chg="add mod">
          <ac:chgData name="Memme Chatfield" userId="8213cf68-2edd-4f7f-9e33-a05ee871a5b8" providerId="ADAL" clId="{37E0C707-90E6-490B-ADE0-B5697FCA3A47}" dt="2020-09-24T15:09:26.159" v="467" actId="255"/>
          <ac:spMkLst>
            <pc:docMk/>
            <pc:sldMk cId="1891150628" sldId="259"/>
            <ac:spMk id="5" creationId="{D9C453F6-45C5-41AC-8110-E2A447D03D75}"/>
          </ac:spMkLst>
        </pc:spChg>
        <pc:spChg chg="add del">
          <ac:chgData name="Memme Chatfield" userId="8213cf68-2edd-4f7f-9e33-a05ee871a5b8" providerId="ADAL" clId="{37E0C707-90E6-490B-ADE0-B5697FCA3A47}" dt="2020-09-24T15:09:11.806" v="464" actId="22"/>
          <ac:spMkLst>
            <pc:docMk/>
            <pc:sldMk cId="1891150628" sldId="259"/>
            <ac:spMk id="7" creationId="{062456B0-1B55-4F0C-B8F7-379DC43AA600}"/>
          </ac:spMkLst>
        </pc:spChg>
        <pc:spChg chg="del mod">
          <ac:chgData name="Memme Chatfield" userId="8213cf68-2edd-4f7f-9e33-a05ee871a5b8" providerId="ADAL" clId="{37E0C707-90E6-490B-ADE0-B5697FCA3A47}" dt="2020-09-24T14:57:49.962" v="351"/>
          <ac:spMkLst>
            <pc:docMk/>
            <pc:sldMk cId="1891150628" sldId="259"/>
            <ac:spMk id="7" creationId="{50443150-83C7-4380-8546-58D7F43AB7BB}"/>
          </ac:spMkLst>
        </pc:spChg>
        <pc:spChg chg="add del mod">
          <ac:chgData name="Memme Chatfield" userId="8213cf68-2edd-4f7f-9e33-a05ee871a5b8" providerId="ADAL" clId="{37E0C707-90E6-490B-ADE0-B5697FCA3A47}" dt="2020-09-24T15:09:04.057" v="461"/>
          <ac:spMkLst>
            <pc:docMk/>
            <pc:sldMk cId="1891150628" sldId="259"/>
            <ac:spMk id="10" creationId="{BD2FA546-82AF-4090-8A67-4EAAEE261A93}"/>
          </ac:spMkLst>
        </pc:spChg>
        <pc:picChg chg="add mod">
          <ac:chgData name="Memme Chatfield" userId="8213cf68-2edd-4f7f-9e33-a05ee871a5b8" providerId="ADAL" clId="{37E0C707-90E6-490B-ADE0-B5697FCA3A47}" dt="2020-09-24T15:09:07.707" v="462"/>
          <ac:picMkLst>
            <pc:docMk/>
            <pc:sldMk cId="1891150628" sldId="259"/>
            <ac:picMk id="3" creationId="{127DCCDD-F50C-4325-A3AB-6D72D521C8A8}"/>
          </ac:picMkLst>
        </pc:picChg>
        <pc:picChg chg="del">
          <ac:chgData name="Memme Chatfield" userId="8213cf68-2edd-4f7f-9e33-a05ee871a5b8" providerId="ADAL" clId="{37E0C707-90E6-490B-ADE0-B5697FCA3A47}" dt="2020-09-24T14:57:49.958" v="349" actId="478"/>
          <ac:picMkLst>
            <pc:docMk/>
            <pc:sldMk cId="1891150628" sldId="259"/>
            <ac:picMk id="5" creationId="{1018846C-F8B6-4D15-9464-453A83AA6806}"/>
          </ac:picMkLst>
        </pc:picChg>
        <pc:picChg chg="add del mod">
          <ac:chgData name="Memme Chatfield" userId="8213cf68-2edd-4f7f-9e33-a05ee871a5b8" providerId="ADAL" clId="{37E0C707-90E6-490B-ADE0-B5697FCA3A47}" dt="2020-09-24T15:09:04.053" v="459" actId="478"/>
          <ac:picMkLst>
            <pc:docMk/>
            <pc:sldMk cId="1891150628" sldId="259"/>
            <ac:picMk id="9" creationId="{4C6D766D-6CE8-4576-A389-8AEDFAD69ACD}"/>
          </ac:picMkLst>
        </pc:picChg>
      </pc:sldChg>
      <pc:sldChg chg="addSp delSp modSp mod">
        <pc:chgData name="Memme Chatfield" userId="8213cf68-2edd-4f7f-9e33-a05ee871a5b8" providerId="ADAL" clId="{37E0C707-90E6-490B-ADE0-B5697FCA3A47}" dt="2020-09-24T15:08:53.436" v="457" actId="255"/>
        <pc:sldMkLst>
          <pc:docMk/>
          <pc:sldMk cId="2891649252" sldId="260"/>
        </pc:sldMkLst>
        <pc:spChg chg="del mod">
          <ac:chgData name="Memme Chatfield" userId="8213cf68-2edd-4f7f-9e33-a05ee871a5b8" providerId="ADAL" clId="{37E0C707-90E6-490B-ADE0-B5697FCA3A47}" dt="2020-09-24T14:57:15.284" v="341"/>
          <ac:spMkLst>
            <pc:docMk/>
            <pc:sldMk cId="2891649252" sldId="260"/>
            <ac:spMk id="6" creationId="{D53BA5F9-AF98-476B-B79B-62E090FE4BEF}"/>
          </ac:spMkLst>
        </pc:spChg>
        <pc:spChg chg="add mod">
          <ac:chgData name="Memme Chatfield" userId="8213cf68-2edd-4f7f-9e33-a05ee871a5b8" providerId="ADAL" clId="{37E0C707-90E6-490B-ADE0-B5697FCA3A47}" dt="2020-09-24T15:08:53.436" v="457" actId="255"/>
          <ac:spMkLst>
            <pc:docMk/>
            <pc:sldMk cId="2891649252" sldId="260"/>
            <ac:spMk id="7" creationId="{3144A526-920E-463B-9725-7665F890A54A}"/>
          </ac:spMkLst>
        </pc:spChg>
        <pc:spChg chg="add del mod">
          <ac:chgData name="Memme Chatfield" userId="8213cf68-2edd-4f7f-9e33-a05ee871a5b8" providerId="ADAL" clId="{37E0C707-90E6-490B-ADE0-B5697FCA3A47}" dt="2020-09-24T15:08:01.495" v="446" actId="478"/>
          <ac:spMkLst>
            <pc:docMk/>
            <pc:sldMk cId="2891649252" sldId="260"/>
            <ac:spMk id="9" creationId="{EE577FA9-B2FB-45D0-96E7-7B57846D6E15}"/>
          </ac:spMkLst>
        </pc:spChg>
        <pc:picChg chg="add mod">
          <ac:chgData name="Memme Chatfield" userId="8213cf68-2edd-4f7f-9e33-a05ee871a5b8" providerId="ADAL" clId="{37E0C707-90E6-490B-ADE0-B5697FCA3A47}" dt="2020-09-24T15:08:08.113" v="449" actId="27614"/>
          <ac:picMkLst>
            <pc:docMk/>
            <pc:sldMk cId="2891649252" sldId="260"/>
            <ac:picMk id="3" creationId="{552A4D05-D85F-4936-851A-9532055BAA33}"/>
          </ac:picMkLst>
        </pc:picChg>
        <pc:picChg chg="del">
          <ac:chgData name="Memme Chatfield" userId="8213cf68-2edd-4f7f-9e33-a05ee871a5b8" providerId="ADAL" clId="{37E0C707-90E6-490B-ADE0-B5697FCA3A47}" dt="2020-09-24T14:57:15.280" v="339" actId="478"/>
          <ac:picMkLst>
            <pc:docMk/>
            <pc:sldMk cId="2891649252" sldId="260"/>
            <ac:picMk id="3" creationId="{8E0C677B-7033-4A27-939D-9F11F087ABDD}"/>
          </ac:picMkLst>
        </pc:picChg>
        <pc:picChg chg="add del mod">
          <ac:chgData name="Memme Chatfield" userId="8213cf68-2edd-4f7f-9e33-a05ee871a5b8" providerId="ADAL" clId="{37E0C707-90E6-490B-ADE0-B5697FCA3A47}" dt="2020-09-24T15:07:57.775" v="445" actId="478"/>
          <ac:picMkLst>
            <pc:docMk/>
            <pc:sldMk cId="2891649252" sldId="260"/>
            <ac:picMk id="8" creationId="{2E107C30-11AC-4582-9BBF-29A7E92073DD}"/>
          </ac:picMkLst>
        </pc:picChg>
      </pc:sldChg>
      <pc:sldChg chg="addSp delSp modSp mod">
        <pc:chgData name="Memme Chatfield" userId="8213cf68-2edd-4f7f-9e33-a05ee871a5b8" providerId="ADAL" clId="{37E0C707-90E6-490B-ADE0-B5697FCA3A47}" dt="2020-09-24T15:10:03.086" v="478" actId="1076"/>
        <pc:sldMkLst>
          <pc:docMk/>
          <pc:sldMk cId="4245764390" sldId="261"/>
        </pc:sldMkLst>
        <pc:spChg chg="add mod">
          <ac:chgData name="Memme Chatfield" userId="8213cf68-2edd-4f7f-9e33-a05ee871a5b8" providerId="ADAL" clId="{37E0C707-90E6-490B-ADE0-B5697FCA3A47}" dt="2020-09-24T15:10:03.086" v="478" actId="1076"/>
          <ac:spMkLst>
            <pc:docMk/>
            <pc:sldMk cId="4245764390" sldId="261"/>
            <ac:spMk id="4" creationId="{A936F87A-4746-43D7-B93D-CE3317D9AD04}"/>
          </ac:spMkLst>
        </pc:spChg>
        <pc:spChg chg="del mod">
          <ac:chgData name="Memme Chatfield" userId="8213cf68-2edd-4f7f-9e33-a05ee871a5b8" providerId="ADAL" clId="{37E0C707-90E6-490B-ADE0-B5697FCA3A47}" dt="2020-09-24T14:58:20.795" v="361"/>
          <ac:spMkLst>
            <pc:docMk/>
            <pc:sldMk cId="4245764390" sldId="261"/>
            <ac:spMk id="11" creationId="{23278176-6527-4893-9C0F-D59C0E08E078}"/>
          </ac:spMkLst>
        </pc:spChg>
        <pc:spChg chg="add del mod">
          <ac:chgData name="Memme Chatfield" userId="8213cf68-2edd-4f7f-9e33-a05ee871a5b8" providerId="ADAL" clId="{37E0C707-90E6-490B-ADE0-B5697FCA3A47}" dt="2020-09-24T15:09:35.990" v="471"/>
          <ac:spMkLst>
            <pc:docMk/>
            <pc:sldMk cId="4245764390" sldId="261"/>
            <ac:spMk id="14" creationId="{2B3407FF-71C8-41F7-93CA-8722930948CA}"/>
          </ac:spMkLst>
        </pc:spChg>
        <pc:picChg chg="add mod">
          <ac:chgData name="Memme Chatfield" userId="8213cf68-2edd-4f7f-9e33-a05ee871a5b8" providerId="ADAL" clId="{37E0C707-90E6-490B-ADE0-B5697FCA3A47}" dt="2020-09-24T15:09:40.873" v="474" actId="962"/>
          <ac:picMkLst>
            <pc:docMk/>
            <pc:sldMk cId="4245764390" sldId="261"/>
            <ac:picMk id="3" creationId="{CBA1807D-97B6-4705-A65C-942EFE26447B}"/>
          </ac:picMkLst>
        </pc:picChg>
        <pc:picChg chg="del">
          <ac:chgData name="Memme Chatfield" userId="8213cf68-2edd-4f7f-9e33-a05ee871a5b8" providerId="ADAL" clId="{37E0C707-90E6-490B-ADE0-B5697FCA3A47}" dt="2020-09-24T14:58:20.791" v="359" actId="478"/>
          <ac:picMkLst>
            <pc:docMk/>
            <pc:sldMk cId="4245764390" sldId="261"/>
            <ac:picMk id="9" creationId="{28520600-DA9E-48A1-B788-3B0D4135A31D}"/>
          </ac:picMkLst>
        </pc:picChg>
        <pc:picChg chg="add del mod">
          <ac:chgData name="Memme Chatfield" userId="8213cf68-2edd-4f7f-9e33-a05ee871a5b8" providerId="ADAL" clId="{37E0C707-90E6-490B-ADE0-B5697FCA3A47}" dt="2020-09-24T15:09:35.982" v="469" actId="478"/>
          <ac:picMkLst>
            <pc:docMk/>
            <pc:sldMk cId="4245764390" sldId="261"/>
            <ac:picMk id="13" creationId="{43BD9746-294A-43D3-8CEB-61CE103C9DD0}"/>
          </ac:picMkLst>
        </pc:picChg>
      </pc:sldChg>
      <pc:sldChg chg="addSp delSp modSp mod">
        <pc:chgData name="Memme Chatfield" userId="8213cf68-2edd-4f7f-9e33-a05ee871a5b8" providerId="ADAL" clId="{37E0C707-90E6-490B-ADE0-B5697FCA3A47}" dt="2020-09-24T15:01:56.789" v="431" actId="962"/>
        <pc:sldMkLst>
          <pc:docMk/>
          <pc:sldMk cId="4193802813" sldId="262"/>
        </pc:sldMkLst>
        <pc:picChg chg="del">
          <ac:chgData name="Memme Chatfield" userId="8213cf68-2edd-4f7f-9e33-a05ee871a5b8" providerId="ADAL" clId="{37E0C707-90E6-490B-ADE0-B5697FCA3A47}" dt="2020-09-24T15:01:49.796" v="428" actId="478"/>
          <ac:picMkLst>
            <pc:docMk/>
            <pc:sldMk cId="4193802813" sldId="262"/>
            <ac:picMk id="3" creationId="{A7F8CFAF-E5A0-4907-8746-52DEA10EBAB5}"/>
          </ac:picMkLst>
        </pc:picChg>
        <pc:picChg chg="add mod">
          <ac:chgData name="Memme Chatfield" userId="8213cf68-2edd-4f7f-9e33-a05ee871a5b8" providerId="ADAL" clId="{37E0C707-90E6-490B-ADE0-B5697FCA3A47}" dt="2020-09-24T15:01:56.789" v="431" actId="962"/>
          <ac:picMkLst>
            <pc:docMk/>
            <pc:sldMk cId="4193802813" sldId="262"/>
            <ac:picMk id="5" creationId="{8C3BC118-7008-4DF7-879D-A6DBA50BDEDD}"/>
          </ac:picMkLst>
        </pc:picChg>
      </pc:sldChg>
      <pc:sldChg chg="addSp modSp add del mod">
        <pc:chgData name="Memme Chatfield" userId="8213cf68-2edd-4f7f-9e33-a05ee871a5b8" providerId="ADAL" clId="{37E0C707-90E6-490B-ADE0-B5697FCA3A47}" dt="2020-09-24T15:01:47.367" v="427" actId="47"/>
        <pc:sldMkLst>
          <pc:docMk/>
          <pc:sldMk cId="3813689970" sldId="263"/>
        </pc:sldMkLst>
        <pc:spChg chg="add mod">
          <ac:chgData name="Memme Chatfield" userId="8213cf68-2edd-4f7f-9e33-a05ee871a5b8" providerId="ADAL" clId="{37E0C707-90E6-490B-ADE0-B5697FCA3A47}" dt="2020-09-24T12:16:10.136" v="30" actId="1035"/>
          <ac:spMkLst>
            <pc:docMk/>
            <pc:sldMk cId="3813689970" sldId="263"/>
            <ac:spMk id="2" creationId="{AB64EC8A-71A2-4DD7-9393-A110F4ACC74B}"/>
          </ac:spMkLst>
        </pc:spChg>
      </pc:sldChg>
      <pc:sldChg chg="addSp modSp add del mod">
        <pc:chgData name="Memme Chatfield" userId="8213cf68-2edd-4f7f-9e33-a05ee871a5b8" providerId="ADAL" clId="{37E0C707-90E6-490B-ADE0-B5697FCA3A47}" dt="2020-09-24T15:00:12.087" v="386" actId="47"/>
        <pc:sldMkLst>
          <pc:docMk/>
          <pc:sldMk cId="3447340068" sldId="264"/>
        </pc:sldMkLst>
        <pc:spChg chg="add mod">
          <ac:chgData name="Memme Chatfield" userId="8213cf68-2edd-4f7f-9e33-a05ee871a5b8" providerId="ADAL" clId="{37E0C707-90E6-490B-ADE0-B5697FCA3A47}" dt="2020-09-24T12:49:41.002" v="185" actId="20577"/>
          <ac:spMkLst>
            <pc:docMk/>
            <pc:sldMk cId="3447340068" sldId="264"/>
            <ac:spMk id="2" creationId="{5C17AB04-000E-4F29-997D-A606805F90C7}"/>
          </ac:spMkLst>
        </pc:spChg>
      </pc:sldChg>
      <pc:sldChg chg="modSp add del mod">
        <pc:chgData name="Memme Chatfield" userId="8213cf68-2edd-4f7f-9e33-a05ee871a5b8" providerId="ADAL" clId="{37E0C707-90E6-490B-ADE0-B5697FCA3A47}" dt="2020-09-24T15:00:35.524" v="397" actId="47"/>
        <pc:sldMkLst>
          <pc:docMk/>
          <pc:sldMk cId="3682985009" sldId="265"/>
        </pc:sldMkLst>
        <pc:spChg chg="mod">
          <ac:chgData name="Memme Chatfield" userId="8213cf68-2edd-4f7f-9e33-a05ee871a5b8" providerId="ADAL" clId="{37E0C707-90E6-490B-ADE0-B5697FCA3A47}" dt="2020-09-24T12:49:35.528" v="183" actId="20577"/>
          <ac:spMkLst>
            <pc:docMk/>
            <pc:sldMk cId="3682985009" sldId="265"/>
            <ac:spMk id="2" creationId="{5C17AB04-000E-4F29-997D-A606805F90C7}"/>
          </ac:spMkLst>
        </pc:spChg>
      </pc:sldChg>
      <pc:sldChg chg="delSp modSp add del mod ord">
        <pc:chgData name="Memme Chatfield" userId="8213cf68-2edd-4f7f-9e33-a05ee871a5b8" providerId="ADAL" clId="{37E0C707-90E6-490B-ADE0-B5697FCA3A47}" dt="2020-09-24T15:01:01.266" v="404" actId="47"/>
        <pc:sldMkLst>
          <pc:docMk/>
          <pc:sldMk cId="3320063116" sldId="266"/>
        </pc:sldMkLst>
        <pc:spChg chg="del mod">
          <ac:chgData name="Memme Chatfield" userId="8213cf68-2edd-4f7f-9e33-a05ee871a5b8" providerId="ADAL" clId="{37E0C707-90E6-490B-ADE0-B5697FCA3A47}" dt="2020-09-24T15:00:41.938" v="400"/>
          <ac:spMkLst>
            <pc:docMk/>
            <pc:sldMk cId="3320063116" sldId="266"/>
            <ac:spMk id="4" creationId="{495D2443-403D-4F1F-AC3E-0534211F14C5}"/>
          </ac:spMkLst>
        </pc:spChg>
      </pc:sldChg>
      <pc:sldChg chg="modSp add del mod">
        <pc:chgData name="Memme Chatfield" userId="8213cf68-2edd-4f7f-9e33-a05ee871a5b8" providerId="ADAL" clId="{37E0C707-90E6-490B-ADE0-B5697FCA3A47}" dt="2020-09-24T15:01:30.604" v="410" actId="47"/>
        <pc:sldMkLst>
          <pc:docMk/>
          <pc:sldMk cId="3861082253" sldId="267"/>
        </pc:sldMkLst>
        <pc:spChg chg="mod">
          <ac:chgData name="Memme Chatfield" userId="8213cf68-2edd-4f7f-9e33-a05ee871a5b8" providerId="ADAL" clId="{37E0C707-90E6-490B-ADE0-B5697FCA3A47}" dt="2020-09-24T13:08:18.312" v="327" actId="20577"/>
          <ac:spMkLst>
            <pc:docMk/>
            <pc:sldMk cId="3861082253" sldId="267"/>
            <ac:spMk id="4" creationId="{495D2443-403D-4F1F-AC3E-0534211F14C5}"/>
          </ac:spMkLst>
        </pc:spChg>
      </pc:sldChg>
      <pc:sldChg chg="addSp delSp modSp add mod">
        <pc:chgData name="Memme Chatfield" userId="8213cf68-2edd-4f7f-9e33-a05ee871a5b8" providerId="ADAL" clId="{37E0C707-90E6-490B-ADE0-B5697FCA3A47}" dt="2020-09-24T15:11:07.640" v="500" actId="1076"/>
        <pc:sldMkLst>
          <pc:docMk/>
          <pc:sldMk cId="1446390513" sldId="268"/>
        </pc:sldMkLst>
        <pc:spChg chg="add mod">
          <ac:chgData name="Memme Chatfield" userId="8213cf68-2edd-4f7f-9e33-a05ee871a5b8" providerId="ADAL" clId="{37E0C707-90E6-490B-ADE0-B5697FCA3A47}" dt="2020-09-24T15:11:07.640" v="500" actId="1076"/>
          <ac:spMkLst>
            <pc:docMk/>
            <pc:sldMk cId="1446390513" sldId="268"/>
            <ac:spMk id="4" creationId="{16AFB69A-1829-4836-82EA-29B823EE35D3}"/>
          </ac:spMkLst>
        </pc:spChg>
        <pc:spChg chg="del mod">
          <ac:chgData name="Memme Chatfield" userId="8213cf68-2edd-4f7f-9e33-a05ee871a5b8" providerId="ADAL" clId="{37E0C707-90E6-490B-ADE0-B5697FCA3A47}" dt="2020-09-24T15:10:44.126" v="493"/>
          <ac:spMkLst>
            <pc:docMk/>
            <pc:sldMk cId="1446390513" sldId="268"/>
            <ac:spMk id="7" creationId="{7F6C95E4-1894-4435-92AB-067D9FDEB956}"/>
          </ac:spMkLst>
        </pc:spChg>
        <pc:picChg chg="add mod">
          <ac:chgData name="Memme Chatfield" userId="8213cf68-2edd-4f7f-9e33-a05ee871a5b8" providerId="ADAL" clId="{37E0C707-90E6-490B-ADE0-B5697FCA3A47}" dt="2020-09-24T15:10:49.376" v="496" actId="962"/>
          <ac:picMkLst>
            <pc:docMk/>
            <pc:sldMk cId="1446390513" sldId="268"/>
            <ac:picMk id="3" creationId="{B51E62CF-A192-4750-86E5-E19E12538CC4}"/>
          </ac:picMkLst>
        </pc:picChg>
        <pc:picChg chg="del">
          <ac:chgData name="Memme Chatfield" userId="8213cf68-2edd-4f7f-9e33-a05ee871a5b8" providerId="ADAL" clId="{37E0C707-90E6-490B-ADE0-B5697FCA3A47}" dt="2020-09-24T15:10:44.118" v="491" actId="478"/>
          <ac:picMkLst>
            <pc:docMk/>
            <pc:sldMk cId="1446390513" sldId="268"/>
            <ac:picMk id="6" creationId="{251E8469-E301-4237-8873-80439980A13B}"/>
          </ac:picMkLst>
        </pc:picChg>
      </pc:sldChg>
      <pc:sldChg chg="modSp add del mod">
        <pc:chgData name="Memme Chatfield" userId="8213cf68-2edd-4f7f-9e33-a05ee871a5b8" providerId="ADAL" clId="{37E0C707-90E6-490B-ADE0-B5697FCA3A47}" dt="2020-09-24T15:12:23.152" v="501" actId="47"/>
        <pc:sldMkLst>
          <pc:docMk/>
          <pc:sldMk cId="1504165820" sldId="269"/>
        </pc:sldMkLst>
        <pc:spChg chg="mod">
          <ac:chgData name="Memme Chatfield" userId="8213cf68-2edd-4f7f-9e33-a05ee871a5b8" providerId="ADAL" clId="{37E0C707-90E6-490B-ADE0-B5697FCA3A47}" dt="2020-09-24T15:00:32.742" v="396" actId="20577"/>
          <ac:spMkLst>
            <pc:docMk/>
            <pc:sldMk cId="1504165820" sldId="269"/>
            <ac:spMk id="7" creationId="{7F6C95E4-1894-4435-92AB-067D9FDEB956}"/>
          </ac:spMkLst>
        </pc:spChg>
      </pc:sldChg>
      <pc:sldChg chg="addSp delSp modSp add mod">
        <pc:chgData name="Memme Chatfield" userId="8213cf68-2edd-4f7f-9e33-a05ee871a5b8" providerId="ADAL" clId="{37E0C707-90E6-490B-ADE0-B5697FCA3A47}" dt="2020-09-24T15:13:43.437" v="523" actId="14100"/>
        <pc:sldMkLst>
          <pc:docMk/>
          <pc:sldMk cId="4109099476" sldId="270"/>
        </pc:sldMkLst>
        <pc:spChg chg="add mod">
          <ac:chgData name="Memme Chatfield" userId="8213cf68-2edd-4f7f-9e33-a05ee871a5b8" providerId="ADAL" clId="{37E0C707-90E6-490B-ADE0-B5697FCA3A47}" dt="2020-09-24T15:13:43.437" v="523" actId="14100"/>
          <ac:spMkLst>
            <pc:docMk/>
            <pc:sldMk cId="4109099476" sldId="270"/>
            <ac:spMk id="4" creationId="{529C0BAD-1DC4-4532-9B22-271C4BC8CD07}"/>
          </ac:spMkLst>
        </pc:spChg>
        <pc:spChg chg="del mod">
          <ac:chgData name="Memme Chatfield" userId="8213cf68-2edd-4f7f-9e33-a05ee871a5b8" providerId="ADAL" clId="{37E0C707-90E6-490B-ADE0-B5697FCA3A47}" dt="2020-09-24T15:12:47.932" v="515"/>
          <ac:spMkLst>
            <pc:docMk/>
            <pc:sldMk cId="4109099476" sldId="270"/>
            <ac:spMk id="7" creationId="{7F6C95E4-1894-4435-92AB-067D9FDEB956}"/>
          </ac:spMkLst>
        </pc:spChg>
        <pc:picChg chg="add mod">
          <ac:chgData name="Memme Chatfield" userId="8213cf68-2edd-4f7f-9e33-a05ee871a5b8" providerId="ADAL" clId="{37E0C707-90E6-490B-ADE0-B5697FCA3A47}" dt="2020-09-24T15:12:52.826" v="518" actId="962"/>
          <ac:picMkLst>
            <pc:docMk/>
            <pc:sldMk cId="4109099476" sldId="270"/>
            <ac:picMk id="3" creationId="{75CE422C-26C0-4138-920D-996994629DC8}"/>
          </ac:picMkLst>
        </pc:picChg>
        <pc:picChg chg="del">
          <ac:chgData name="Memme Chatfield" userId="8213cf68-2edd-4f7f-9e33-a05ee871a5b8" providerId="ADAL" clId="{37E0C707-90E6-490B-ADE0-B5697FCA3A47}" dt="2020-09-24T15:12:47.928" v="513" actId="478"/>
          <ac:picMkLst>
            <pc:docMk/>
            <pc:sldMk cId="4109099476" sldId="270"/>
            <ac:picMk id="6" creationId="{251E8469-E301-4237-8873-80439980A13B}"/>
          </ac:picMkLst>
        </pc:picChg>
      </pc:sldChg>
      <pc:sldChg chg="delSp modSp add del mod">
        <pc:chgData name="Memme Chatfield" userId="8213cf68-2edd-4f7f-9e33-a05ee871a5b8" providerId="ADAL" clId="{37E0C707-90E6-490B-ADE0-B5697FCA3A47}" dt="2020-09-24T15:14:12.339" v="527" actId="47"/>
        <pc:sldMkLst>
          <pc:docMk/>
          <pc:sldMk cId="3803887306" sldId="271"/>
        </pc:sldMkLst>
        <pc:spChg chg="del mod">
          <ac:chgData name="Memme Chatfield" userId="8213cf68-2edd-4f7f-9e33-a05ee871a5b8" providerId="ADAL" clId="{37E0C707-90E6-490B-ADE0-B5697FCA3A47}" dt="2020-09-24T15:14:11.142" v="526"/>
          <ac:spMkLst>
            <pc:docMk/>
            <pc:sldMk cId="3803887306" sldId="271"/>
            <ac:spMk id="7" creationId="{7F6C95E4-1894-4435-92AB-067D9FDEB956}"/>
          </ac:spMkLst>
        </pc:spChg>
      </pc:sldChg>
      <pc:sldChg chg="modSp add del mod">
        <pc:chgData name="Memme Chatfield" userId="8213cf68-2edd-4f7f-9e33-a05ee871a5b8" providerId="ADAL" clId="{37E0C707-90E6-490B-ADE0-B5697FCA3A47}" dt="2020-09-24T15:15:10.366" v="530" actId="47"/>
        <pc:sldMkLst>
          <pc:docMk/>
          <pc:sldMk cId="2883305047" sldId="272"/>
        </pc:sldMkLst>
        <pc:spChg chg="mod">
          <ac:chgData name="Memme Chatfield" userId="8213cf68-2edd-4f7f-9e33-a05ee871a5b8" providerId="ADAL" clId="{37E0C707-90E6-490B-ADE0-B5697FCA3A47}" dt="2020-09-24T15:01:45.501" v="426" actId="1076"/>
          <ac:spMkLst>
            <pc:docMk/>
            <pc:sldMk cId="2883305047" sldId="272"/>
            <ac:spMk id="7" creationId="{7F6C95E4-1894-4435-92AB-067D9FDEB956}"/>
          </ac:spMkLst>
        </pc:spChg>
      </pc:sldChg>
      <pc:sldChg chg="modSp add mod">
        <pc:chgData name="Memme Chatfield" userId="8213cf68-2edd-4f7f-9e33-a05ee871a5b8" providerId="ADAL" clId="{37E0C707-90E6-490B-ADE0-B5697FCA3A47}" dt="2020-09-24T15:12:35.315" v="511" actId="20577"/>
        <pc:sldMkLst>
          <pc:docMk/>
          <pc:sldMk cId="2042900092" sldId="273"/>
        </pc:sldMkLst>
        <pc:spChg chg="mod">
          <ac:chgData name="Memme Chatfield" userId="8213cf68-2edd-4f7f-9e33-a05ee871a5b8" providerId="ADAL" clId="{37E0C707-90E6-490B-ADE0-B5697FCA3A47}" dt="2020-09-24T15:12:35.315" v="511" actId="20577"/>
          <ac:spMkLst>
            <pc:docMk/>
            <pc:sldMk cId="2042900092" sldId="273"/>
            <ac:spMk id="4" creationId="{16AFB69A-1829-4836-82EA-29B823EE35D3}"/>
          </ac:spMkLst>
        </pc:spChg>
      </pc:sldChg>
      <pc:sldChg chg="modSp add mod">
        <pc:chgData name="Memme Chatfield" userId="8213cf68-2edd-4f7f-9e33-a05ee871a5b8" providerId="ADAL" clId="{37E0C707-90E6-490B-ADE0-B5697FCA3A47}" dt="2020-09-24T15:14:58.708" v="529"/>
        <pc:sldMkLst>
          <pc:docMk/>
          <pc:sldMk cId="4169296869" sldId="274"/>
        </pc:sldMkLst>
        <pc:spChg chg="mod">
          <ac:chgData name="Memme Chatfield" userId="8213cf68-2edd-4f7f-9e33-a05ee871a5b8" providerId="ADAL" clId="{37E0C707-90E6-490B-ADE0-B5697FCA3A47}" dt="2020-09-24T15:14:58.708" v="529"/>
          <ac:spMkLst>
            <pc:docMk/>
            <pc:sldMk cId="4169296869" sldId="274"/>
            <ac:spMk id="4" creationId="{529C0BAD-1DC4-4532-9B22-271C4BC8CD0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3CEECE-99F2-4E43-9C2A-B2FD3E108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9C4B924-37F3-45D9-87F2-8D5E9C7E3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C3BA6D-CF1F-4F3F-8908-E9D57382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4A3D-67CE-47AD-81A2-D2209C9C9C81}" type="datetimeFigureOut">
              <a:rPr lang="sv-SE" smtClean="0"/>
              <a:t>2020-09-29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686682-12BF-480C-9DD3-58B73554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D26F68-B5FA-464D-B7D0-FD2F6892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8287-BF82-46BF-83C8-3FF2E9131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983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A5D117-6331-4365-9017-A90C2F73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A825EBC-6E41-4390-A752-5D99A63CE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A2D517-228C-4D08-A2BB-53F7171F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4A3D-67CE-47AD-81A2-D2209C9C9C81}" type="datetimeFigureOut">
              <a:rPr lang="sv-SE" smtClean="0"/>
              <a:t>2020-09-29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1C3E3A-8684-449F-8C8A-859132C0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329626-EA9D-469D-BF4A-66F18CAB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8287-BF82-46BF-83C8-3FF2E9131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20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20E9E77-5733-470E-8729-DB2969AEF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487E764-BE3B-4D94-973D-458DE99FF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CA6312-A3FD-48D9-A02B-02125695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4A3D-67CE-47AD-81A2-D2209C9C9C81}" type="datetimeFigureOut">
              <a:rPr lang="sv-SE" smtClean="0"/>
              <a:t>2020-09-29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431E80-9D50-4F8D-9AFB-6D8501DA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AAF01D-79E0-4E20-BABD-97892A6C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8287-BF82-46BF-83C8-3FF2E9131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71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2C274D-27E3-462E-AAC2-4196E89B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B16D10-E7BF-4137-9794-A34146849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27DEFC-AD8A-4CEB-94BA-F1684AC1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4A3D-67CE-47AD-81A2-D2209C9C9C81}" type="datetimeFigureOut">
              <a:rPr lang="sv-SE" smtClean="0"/>
              <a:t>2020-09-29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4B117D-94BB-497F-9B09-6FEAA80AF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EA3C09-B8E1-4CCE-AB9F-ED809D35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8287-BF82-46BF-83C8-3FF2E9131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222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13D08E-43C2-460C-8825-C20CC218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AA6332-23C2-4384-82E4-B72537E00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8371EB-7F56-41AC-B382-1F927C31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4A3D-67CE-47AD-81A2-D2209C9C9C81}" type="datetimeFigureOut">
              <a:rPr lang="sv-SE" smtClean="0"/>
              <a:t>2020-09-29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958785-4E53-4FDF-BD2E-C010DD26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8E5DC-4544-4B16-8D8B-C0C5F2D7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8287-BF82-46BF-83C8-3FF2E9131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51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C1E243-FFE6-4FA4-B5E6-0DB79433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A9EBE7-3C42-4CA5-8049-0C68122E4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24A2087-69CC-420B-A48C-635FF35CC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D48006D-42A8-43FE-99E0-CB3A8F29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4A3D-67CE-47AD-81A2-D2209C9C9C81}" type="datetimeFigureOut">
              <a:rPr lang="sv-SE" smtClean="0"/>
              <a:t>2020-09-29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6CA4A6B-D87A-402C-B6BE-9B182F92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1AB61BE-4FC0-4C0D-BC48-199A42AE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8287-BF82-46BF-83C8-3FF2E9131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440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4EEA89-ABCA-4DCA-A78B-5B7C4718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D6678BA-AE0D-4078-A350-9A5606339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63FADE9-ADFA-42AF-9536-D2F5011E3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99E079C-A492-4A4D-B689-3CDBDF991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8FB40A4-ECFA-44D8-BDA9-F54F93C01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F81A831-41EF-4CE9-9AD4-9C9956F0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4A3D-67CE-47AD-81A2-D2209C9C9C81}" type="datetimeFigureOut">
              <a:rPr lang="sv-SE" smtClean="0"/>
              <a:t>2020-09-29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5BAF4EB-4D9A-4368-8CB3-4B6D71BA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2626BE5-BDFE-44C1-821B-EE8FFD2E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8287-BF82-46BF-83C8-3FF2E9131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986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CD9E1F-174B-4347-AB76-DA814F0E5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EC76C8C-AB2C-4B45-B4EF-487932C0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4A3D-67CE-47AD-81A2-D2209C9C9C81}" type="datetimeFigureOut">
              <a:rPr lang="sv-SE" smtClean="0"/>
              <a:t>2020-09-29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52CEF2-CF53-418D-A895-AA98012F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E6BEE02-E4C4-4DED-8B70-C39524FA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8287-BF82-46BF-83C8-3FF2E9131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714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32F89A1-A679-42FA-AEE8-6B357588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4A3D-67CE-47AD-81A2-D2209C9C9C81}" type="datetimeFigureOut">
              <a:rPr lang="sv-SE" smtClean="0"/>
              <a:t>2020-09-29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4DD39F7-E432-41F8-8FAC-AD1A3BDE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C0E1A28-6D85-48D2-B2D5-9F67CCCA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8287-BF82-46BF-83C8-3FF2E9131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262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B44DA1-5764-47F2-A360-43D8B427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19D8C4-5746-4225-A1D1-4B05E81D3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8780C4-20B3-411A-9D1C-3925F0A34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4F9814B-915C-4B96-B586-1BA8A9A9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4A3D-67CE-47AD-81A2-D2209C9C9C81}" type="datetimeFigureOut">
              <a:rPr lang="sv-SE" smtClean="0"/>
              <a:t>2020-09-29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5F85C5F-0911-422C-839E-41CF6C27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55FD5D-EB93-45E6-B39C-9CD04971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8287-BF82-46BF-83C8-3FF2E9131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86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BFCEC9-324A-4B22-B665-CAA6F000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F80D592-6CC0-45D5-9D7D-9FEE54081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1DC70E-1983-44D4-A642-4823D7610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A61402E-4F65-436E-AA8C-84DD1062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4A3D-67CE-47AD-81A2-D2209C9C9C81}" type="datetimeFigureOut">
              <a:rPr lang="sv-SE" smtClean="0"/>
              <a:t>2020-09-29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D89AA8-0CA9-45E3-831F-3D02A508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46E65D1-BA70-42A3-85DB-62A8C343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68287-BF82-46BF-83C8-3FF2E9131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627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3DE4012-4D40-4056-99CA-A2E280B8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08EF34-8DA5-4525-B418-55A86F479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DFF7C5-D0CF-444A-97F3-C2F278916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4A3D-67CE-47AD-81A2-D2209C9C9C81}" type="datetimeFigureOut">
              <a:rPr lang="sv-SE" smtClean="0"/>
              <a:t>2020-09-29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44DF57-F70B-4FCF-99CC-8B78F8C47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A2AFC3-2B7C-4EEF-B102-6C76473D1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68287-BF82-46BF-83C8-3FF2E9131E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0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solnedgång, ritning&#10;&#10;Automatiskt genererad beskrivning">
            <a:extLst>
              <a:ext uri="{FF2B5EF4-FFF2-40B4-BE49-F238E27FC236}">
                <a16:creationId xmlns:a16="http://schemas.microsoft.com/office/drawing/2014/main" id="{95EB0E93-A823-4033-B402-5F187733D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87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:a16="http://schemas.microsoft.com/office/drawing/2014/main" id="{75CE422C-26C0-4138-920D-996994629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29C0BAD-1DC4-4532-9B22-271C4BC8CD07}"/>
              </a:ext>
            </a:extLst>
          </p:cNvPr>
          <p:cNvSpPr txBox="1"/>
          <p:nvPr/>
        </p:nvSpPr>
        <p:spPr>
          <a:xfrm>
            <a:off x="2133600" y="2584173"/>
            <a:ext cx="811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Skräckdockan </a:t>
            </a:r>
            <a:r>
              <a:rPr lang="sv-SE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Annabelle</a:t>
            </a:r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finns på riktigt.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9296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solnedgång&#10;&#10;Automatiskt genererad beskrivning">
            <a:extLst>
              <a:ext uri="{FF2B5EF4-FFF2-40B4-BE49-F238E27FC236}">
                <a16:creationId xmlns:a16="http://schemas.microsoft.com/office/drawing/2014/main" id="{8C3BC118-7008-4DF7-879D-A6DBA50BD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0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:a16="http://schemas.microsoft.com/office/drawing/2014/main" id="{01900E8F-EDD0-44D5-8936-E9908E375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:a16="http://schemas.microsoft.com/office/drawing/2014/main" id="{552A4D05-D85F-4936-851A-9532055BA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144A526-920E-463B-9725-7665F890A54A}"/>
              </a:ext>
            </a:extLst>
          </p:cNvPr>
          <p:cNvSpPr txBox="1"/>
          <p:nvPr/>
        </p:nvSpPr>
        <p:spPr>
          <a:xfrm>
            <a:off x="1908313" y="3068434"/>
            <a:ext cx="8375373" cy="2597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Vem är avsändare till informationen?</a:t>
            </a:r>
          </a:p>
          <a:p>
            <a:pPr algn="ctr">
              <a:lnSpc>
                <a:spcPct val="150000"/>
              </a:lnSpc>
            </a:pPr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Är det någon som kan mycket om ämnet?</a:t>
            </a:r>
          </a:p>
          <a:p>
            <a:pPr algn="ctr">
              <a:lnSpc>
                <a:spcPct val="150000"/>
              </a:lnSpc>
            </a:pPr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Är det någon att lita på?</a:t>
            </a:r>
          </a:p>
          <a:p>
            <a:pPr algn="ctr">
              <a:lnSpc>
                <a:spcPct val="150000"/>
              </a:lnSpc>
            </a:pPr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Vinner avsändaren på att du tror på den?</a:t>
            </a:r>
          </a:p>
        </p:txBody>
      </p:sp>
    </p:spTree>
    <p:extLst>
      <p:ext uri="{BB962C8B-B14F-4D97-AF65-F5344CB8AC3E}">
        <p14:creationId xmlns:p14="http://schemas.microsoft.com/office/powerpoint/2010/main" val="289164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27DCCDD-F50C-4325-A3AB-6D72D521C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9C453F6-45C5-41AC-8110-E2A447D03D75}"/>
              </a:ext>
            </a:extLst>
          </p:cNvPr>
          <p:cNvSpPr txBox="1"/>
          <p:nvPr/>
        </p:nvSpPr>
        <p:spPr>
          <a:xfrm>
            <a:off x="1550504" y="2888974"/>
            <a:ext cx="89452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Vad är budskapet?</a:t>
            </a:r>
          </a:p>
          <a:p>
            <a:pPr algn="ctr">
              <a:lnSpc>
                <a:spcPct val="150000"/>
              </a:lnSpc>
            </a:pPr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Är det fakta eller åsikter?</a:t>
            </a:r>
          </a:p>
          <a:p>
            <a:pPr algn="ctr">
              <a:lnSpc>
                <a:spcPct val="150000"/>
              </a:lnSpc>
            </a:pPr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Skulle det kunna vara sant eller känns det inte troligt?</a:t>
            </a:r>
          </a:p>
          <a:p>
            <a:pPr algn="ctr">
              <a:lnSpc>
                <a:spcPct val="150000"/>
              </a:lnSpc>
            </a:pPr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Går samma information att hitta på andra ställen?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115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C659B5E6-27DD-4B59-A7EF-E6F448755595}"/>
              </a:ext>
            </a:extLst>
          </p:cNvPr>
          <p:cNvSpPr txBox="1"/>
          <p:nvPr/>
        </p:nvSpPr>
        <p:spPr>
          <a:xfrm>
            <a:off x="1477108" y="2250831"/>
            <a:ext cx="9551963" cy="3924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:a16="http://schemas.microsoft.com/office/drawing/2014/main" id="{CBA1807D-97B6-4705-A65C-942EFE264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936F87A-4746-43D7-B93D-CE3317D9AD04}"/>
              </a:ext>
            </a:extLst>
          </p:cNvPr>
          <p:cNvSpPr txBox="1"/>
          <p:nvPr/>
        </p:nvSpPr>
        <p:spPr>
          <a:xfrm>
            <a:off x="1639702" y="2574731"/>
            <a:ext cx="89125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Vill man underhålla?</a:t>
            </a:r>
          </a:p>
          <a:p>
            <a:pPr algn="ctr">
              <a:lnSpc>
                <a:spcPct val="150000"/>
              </a:lnSpc>
            </a:pPr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Vill man sprida fakta och informera?</a:t>
            </a:r>
          </a:p>
          <a:p>
            <a:pPr algn="ctr">
              <a:lnSpc>
                <a:spcPct val="150000"/>
              </a:lnSpc>
            </a:pPr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Vill man tjäna pengar?</a:t>
            </a:r>
          </a:p>
          <a:p>
            <a:pPr algn="ctr">
              <a:lnSpc>
                <a:spcPct val="150000"/>
              </a:lnSpc>
            </a:pPr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Vill man påverka?</a:t>
            </a:r>
          </a:p>
          <a:p>
            <a:pPr algn="ctr">
              <a:lnSpc>
                <a:spcPct val="150000"/>
              </a:lnSpc>
            </a:pPr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Vinner personen på att du tror på budskapet?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5764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:a16="http://schemas.microsoft.com/office/drawing/2014/main" id="{0DB4DFAA-A37E-4ECE-884A-60B0BB6A0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C8695F9-0829-4427-AA15-2F2E47FED5BD}"/>
              </a:ext>
            </a:extLst>
          </p:cNvPr>
          <p:cNvSpPr txBox="1"/>
          <p:nvPr/>
        </p:nvSpPr>
        <p:spPr>
          <a:xfrm>
            <a:off x="1534353" y="2769704"/>
            <a:ext cx="9257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Skolans matsedel säger att det är glass till efterrätt hela april.</a:t>
            </a:r>
          </a:p>
        </p:txBody>
      </p:sp>
    </p:spTree>
    <p:extLst>
      <p:ext uri="{BB962C8B-B14F-4D97-AF65-F5344CB8AC3E}">
        <p14:creationId xmlns:p14="http://schemas.microsoft.com/office/powerpoint/2010/main" val="316707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:a16="http://schemas.microsoft.com/office/drawing/2014/main" id="{B51E62CF-A192-4750-86E5-E19E1253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6AFB69A-1829-4836-82EA-29B823EE35D3}"/>
              </a:ext>
            </a:extLst>
          </p:cNvPr>
          <p:cNvSpPr txBox="1"/>
          <p:nvPr/>
        </p:nvSpPr>
        <p:spPr>
          <a:xfrm>
            <a:off x="1868557" y="2696144"/>
            <a:ext cx="85609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Du läser en fabel om att elefanter hade kort nos istället för snabel för 100 år sedan.</a:t>
            </a:r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639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:a16="http://schemas.microsoft.com/office/drawing/2014/main" id="{B51E62CF-A192-4750-86E5-E19E12538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6AFB69A-1829-4836-82EA-29B823EE35D3}"/>
              </a:ext>
            </a:extLst>
          </p:cNvPr>
          <p:cNvSpPr txBox="1"/>
          <p:nvPr/>
        </p:nvSpPr>
        <p:spPr>
          <a:xfrm>
            <a:off x="1868557" y="2696144"/>
            <a:ext cx="85609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Du läser en faktabok om att elefanter hade kort nos istället för snabel för 100 år sedan.</a:t>
            </a:r>
            <a:endParaRPr lang="sv-SE" sz="2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290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ritning&#10;&#10;Automatiskt genererad beskrivning">
            <a:extLst>
              <a:ext uri="{FF2B5EF4-FFF2-40B4-BE49-F238E27FC236}">
                <a16:creationId xmlns:a16="http://schemas.microsoft.com/office/drawing/2014/main" id="{75CE422C-26C0-4138-920D-996994629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29C0BAD-1DC4-4532-9B22-271C4BC8CD07}"/>
              </a:ext>
            </a:extLst>
          </p:cNvPr>
          <p:cNvSpPr txBox="1"/>
          <p:nvPr/>
        </p:nvSpPr>
        <p:spPr>
          <a:xfrm>
            <a:off x="2133600" y="2584173"/>
            <a:ext cx="81103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Ödlemänniskor</a:t>
            </a:r>
            <a:r>
              <a:rPr lang="sv-SE" sz="2800" dirty="0">
                <a:latin typeface="Segoe UI Light" panose="020B0502040204020203" pitchFamily="34" charset="0"/>
                <a:cs typeface="Segoe UI Light" panose="020B0502040204020203" pitchFamily="34" charset="0"/>
              </a:rPr>
              <a:t> styr amerikanska politiken och snart kommer de hit och styr oss också.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9099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158</Words>
  <Application>Microsoft Office PowerPoint</Application>
  <PresentationFormat>Bredbild</PresentationFormat>
  <Paragraphs>18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UI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Memme Chatfield</dc:creator>
  <cp:lastModifiedBy>Memme Chatfield</cp:lastModifiedBy>
  <cp:revision>1</cp:revision>
  <dcterms:created xsi:type="dcterms:W3CDTF">2020-09-24T11:49:17Z</dcterms:created>
  <dcterms:modified xsi:type="dcterms:W3CDTF">2020-09-29T12:47:09Z</dcterms:modified>
</cp:coreProperties>
</file>