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60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mme Chatfield" initials="MC" lastIdx="1" clrIdx="0">
    <p:extLst>
      <p:ext uri="{19B8F6BF-5375-455C-9EA6-DF929625EA0E}">
        <p15:presenceInfo xmlns:p15="http://schemas.microsoft.com/office/powerpoint/2012/main" userId="S-1-5-21-4043871801-1685288247-4074252791-21007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B36"/>
    <a:srgbClr val="D06414"/>
    <a:srgbClr val="E30815"/>
    <a:srgbClr val="76B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23137E-8C23-469A-AEB6-D644636F50AF}" v="29" dt="2020-11-24T09:26:48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mme Chatfield" userId="8213cf68-2edd-4f7f-9e33-a05ee871a5b8" providerId="ADAL" clId="{2F23137E-8C23-469A-AEB6-D644636F50AF}"/>
    <pc:docChg chg="undo custSel addSld delSld modSld sldOrd">
      <pc:chgData name="Memme Chatfield" userId="8213cf68-2edd-4f7f-9e33-a05ee871a5b8" providerId="ADAL" clId="{2F23137E-8C23-469A-AEB6-D644636F50AF}" dt="2020-11-24T09:45:44.336" v="1078" actId="20577"/>
      <pc:docMkLst>
        <pc:docMk/>
      </pc:docMkLst>
      <pc:sldChg chg="addSp delSp modSp mod">
        <pc:chgData name="Memme Chatfield" userId="8213cf68-2edd-4f7f-9e33-a05ee871a5b8" providerId="ADAL" clId="{2F23137E-8C23-469A-AEB6-D644636F50AF}" dt="2020-11-24T08:40:00.508" v="59" actId="1036"/>
        <pc:sldMkLst>
          <pc:docMk/>
          <pc:sldMk cId="937394063" sldId="257"/>
        </pc:sldMkLst>
        <pc:spChg chg="add del mod">
          <ac:chgData name="Memme Chatfield" userId="8213cf68-2edd-4f7f-9e33-a05ee871a5b8" providerId="ADAL" clId="{2F23137E-8C23-469A-AEB6-D644636F50AF}" dt="2020-11-24T07:58:14.210" v="1" actId="478"/>
          <ac:spMkLst>
            <pc:docMk/>
            <pc:sldMk cId="937394063" sldId="257"/>
            <ac:spMk id="3" creationId="{ABC975C3-7E80-4990-8F58-DD8098885EB1}"/>
          </ac:spMkLst>
        </pc:spChg>
        <pc:spChg chg="add mod">
          <ac:chgData name="Memme Chatfield" userId="8213cf68-2edd-4f7f-9e33-a05ee871a5b8" providerId="ADAL" clId="{2F23137E-8C23-469A-AEB6-D644636F50AF}" dt="2020-11-24T08:40:00.508" v="59" actId="1036"/>
          <ac:spMkLst>
            <pc:docMk/>
            <pc:sldMk cId="937394063" sldId="257"/>
            <ac:spMk id="4" creationId="{7378EAAB-3004-4423-9954-7F4432FA8A9B}"/>
          </ac:spMkLst>
        </pc:spChg>
        <pc:picChg chg="del">
          <ac:chgData name="Memme Chatfield" userId="8213cf68-2edd-4f7f-9e33-a05ee871a5b8" providerId="ADAL" clId="{2F23137E-8C23-469A-AEB6-D644636F50AF}" dt="2020-11-24T07:58:04.281" v="0" actId="478"/>
          <ac:picMkLst>
            <pc:docMk/>
            <pc:sldMk cId="937394063" sldId="257"/>
            <ac:picMk id="6" creationId="{00000000-0000-0000-0000-000000000000}"/>
          </ac:picMkLst>
        </pc:picChg>
        <pc:picChg chg="add mod">
          <ac:chgData name="Memme Chatfield" userId="8213cf68-2edd-4f7f-9e33-a05ee871a5b8" providerId="ADAL" clId="{2F23137E-8C23-469A-AEB6-D644636F50AF}" dt="2020-11-24T08:40:00.508" v="59" actId="1036"/>
          <ac:picMkLst>
            <pc:docMk/>
            <pc:sldMk cId="937394063" sldId="257"/>
            <ac:picMk id="7" creationId="{A1D17429-7909-4F3B-8976-1395CF0044C2}"/>
          </ac:picMkLst>
        </pc:picChg>
      </pc:sldChg>
      <pc:sldChg chg="del">
        <pc:chgData name="Memme Chatfield" userId="8213cf68-2edd-4f7f-9e33-a05ee871a5b8" providerId="ADAL" clId="{2F23137E-8C23-469A-AEB6-D644636F50AF}" dt="2020-11-24T08:43:12.841" v="97" actId="47"/>
        <pc:sldMkLst>
          <pc:docMk/>
          <pc:sldMk cId="1218393155" sldId="258"/>
        </pc:sldMkLst>
      </pc:sldChg>
      <pc:sldChg chg="del">
        <pc:chgData name="Memme Chatfield" userId="8213cf68-2edd-4f7f-9e33-a05ee871a5b8" providerId="ADAL" clId="{2F23137E-8C23-469A-AEB6-D644636F50AF}" dt="2020-11-24T09:19:21.947" v="835" actId="47"/>
        <pc:sldMkLst>
          <pc:docMk/>
          <pc:sldMk cId="295831484" sldId="259"/>
        </pc:sldMkLst>
      </pc:sldChg>
      <pc:sldChg chg="addSp delSp modSp add del mod">
        <pc:chgData name="Memme Chatfield" userId="8213cf68-2edd-4f7f-9e33-a05ee871a5b8" providerId="ADAL" clId="{2F23137E-8C23-469A-AEB6-D644636F50AF}" dt="2020-11-24T09:44:45.915" v="1055" actId="20577"/>
        <pc:sldMkLst>
          <pc:docMk/>
          <pc:sldMk cId="1143568017" sldId="260"/>
        </pc:sldMkLst>
        <pc:spChg chg="add mod">
          <ac:chgData name="Memme Chatfield" userId="8213cf68-2edd-4f7f-9e33-a05ee871a5b8" providerId="ADAL" clId="{2F23137E-8C23-469A-AEB6-D644636F50AF}" dt="2020-11-24T09:44:45.915" v="1055" actId="20577"/>
          <ac:spMkLst>
            <pc:docMk/>
            <pc:sldMk cId="1143568017" sldId="260"/>
            <ac:spMk id="4" creationId="{6A16AD18-8AB4-4F9B-AB8B-5A65E1C43F20}"/>
          </ac:spMkLst>
        </pc:spChg>
        <pc:spChg chg="add del mod">
          <ac:chgData name="Memme Chatfield" userId="8213cf68-2edd-4f7f-9e33-a05ee871a5b8" providerId="ADAL" clId="{2F23137E-8C23-469A-AEB6-D644636F50AF}" dt="2020-11-24T09:03:47.055" v="588" actId="478"/>
          <ac:spMkLst>
            <pc:docMk/>
            <pc:sldMk cId="1143568017" sldId="260"/>
            <ac:spMk id="5" creationId="{E3D74355-D0A0-48E6-9AD5-7A7BD418D4CF}"/>
          </ac:spMkLst>
        </pc:spChg>
        <pc:spChg chg="add mod">
          <ac:chgData name="Memme Chatfield" userId="8213cf68-2edd-4f7f-9e33-a05ee871a5b8" providerId="ADAL" clId="{2F23137E-8C23-469A-AEB6-D644636F50AF}" dt="2020-11-24T08:53:01.490" v="325" actId="1076"/>
          <ac:spMkLst>
            <pc:docMk/>
            <pc:sldMk cId="1143568017" sldId="260"/>
            <ac:spMk id="6" creationId="{8F9ABB4E-4D3C-4DBF-B405-1B09C12C7226}"/>
          </ac:spMkLst>
        </pc:spChg>
        <pc:spChg chg="add del mod">
          <ac:chgData name="Memme Chatfield" userId="8213cf68-2edd-4f7f-9e33-a05ee871a5b8" providerId="ADAL" clId="{2F23137E-8C23-469A-AEB6-D644636F50AF}" dt="2020-11-24T09:09:09.546" v="632" actId="478"/>
          <ac:spMkLst>
            <pc:docMk/>
            <pc:sldMk cId="1143568017" sldId="260"/>
            <ac:spMk id="7" creationId="{600AFA63-49FA-4D06-A121-81C8D9F74B25}"/>
          </ac:spMkLst>
        </pc:spChg>
        <pc:spChg chg="add mod ord">
          <ac:chgData name="Memme Chatfield" userId="8213cf68-2edd-4f7f-9e33-a05ee871a5b8" providerId="ADAL" clId="{2F23137E-8C23-469A-AEB6-D644636F50AF}" dt="2020-11-24T09:03:59.009" v="591" actId="171"/>
          <ac:spMkLst>
            <pc:docMk/>
            <pc:sldMk cId="1143568017" sldId="260"/>
            <ac:spMk id="8" creationId="{80D69A78-358F-45D7-BF4D-4B2A7E590A5C}"/>
          </ac:spMkLst>
        </pc:spChg>
        <pc:spChg chg="add del">
          <ac:chgData name="Memme Chatfield" userId="8213cf68-2edd-4f7f-9e33-a05ee871a5b8" providerId="ADAL" clId="{2F23137E-8C23-469A-AEB6-D644636F50AF}" dt="2020-11-24T09:08:00.391" v="620" actId="478"/>
          <ac:spMkLst>
            <pc:docMk/>
            <pc:sldMk cId="1143568017" sldId="260"/>
            <ac:spMk id="10" creationId="{FCD3EA11-CE1D-4347-8D43-5DDE7839F885}"/>
          </ac:spMkLst>
        </pc:spChg>
        <pc:spChg chg="add mod">
          <ac:chgData name="Memme Chatfield" userId="8213cf68-2edd-4f7f-9e33-a05ee871a5b8" providerId="ADAL" clId="{2F23137E-8C23-469A-AEB6-D644636F50AF}" dt="2020-11-24T09:44:30.995" v="1052" actId="1035"/>
          <ac:spMkLst>
            <pc:docMk/>
            <pc:sldMk cId="1143568017" sldId="260"/>
            <ac:spMk id="11" creationId="{495C18C3-4501-49F0-821A-927CA97D7E58}"/>
          </ac:spMkLst>
        </pc:spChg>
        <pc:picChg chg="del">
          <ac:chgData name="Memme Chatfield" userId="8213cf68-2edd-4f7f-9e33-a05ee871a5b8" providerId="ADAL" clId="{2F23137E-8C23-469A-AEB6-D644636F50AF}" dt="2020-11-24T08:52:54.017" v="323" actId="478"/>
          <ac:picMkLst>
            <pc:docMk/>
            <pc:sldMk cId="1143568017" sldId="260"/>
            <ac:picMk id="3" creationId="{00000000-0000-0000-0000-000000000000}"/>
          </ac:picMkLst>
        </pc:picChg>
        <pc:picChg chg="add del mod">
          <ac:chgData name="Memme Chatfield" userId="8213cf68-2edd-4f7f-9e33-a05ee871a5b8" providerId="ADAL" clId="{2F23137E-8C23-469A-AEB6-D644636F50AF}" dt="2020-11-24T09:06:23.426" v="613" actId="478"/>
          <ac:picMkLst>
            <pc:docMk/>
            <pc:sldMk cId="1143568017" sldId="260"/>
            <ac:picMk id="9" creationId="{88C92119-5F0D-4E9D-9B7D-303F80F7EA68}"/>
          </ac:picMkLst>
        </pc:picChg>
      </pc:sldChg>
      <pc:sldChg chg="del">
        <pc:chgData name="Memme Chatfield" userId="8213cf68-2edd-4f7f-9e33-a05ee871a5b8" providerId="ADAL" clId="{2F23137E-8C23-469A-AEB6-D644636F50AF}" dt="2020-11-24T08:52:29.135" v="320" actId="47"/>
        <pc:sldMkLst>
          <pc:docMk/>
          <pc:sldMk cId="2135029208" sldId="261"/>
        </pc:sldMkLst>
      </pc:sldChg>
      <pc:sldChg chg="del">
        <pc:chgData name="Memme Chatfield" userId="8213cf68-2edd-4f7f-9e33-a05ee871a5b8" providerId="ADAL" clId="{2F23137E-8C23-469A-AEB6-D644636F50AF}" dt="2020-11-24T08:45:22.211" v="196" actId="47"/>
        <pc:sldMkLst>
          <pc:docMk/>
          <pc:sldMk cId="2361165523" sldId="262"/>
        </pc:sldMkLst>
      </pc:sldChg>
      <pc:sldChg chg="addSp delSp modSp mod">
        <pc:chgData name="Memme Chatfield" userId="8213cf68-2edd-4f7f-9e33-a05ee871a5b8" providerId="ADAL" clId="{2F23137E-8C23-469A-AEB6-D644636F50AF}" dt="2020-11-24T09:27:23.060" v="1040" actId="1035"/>
        <pc:sldMkLst>
          <pc:docMk/>
          <pc:sldMk cId="3027942670" sldId="263"/>
        </pc:sldMkLst>
        <pc:spChg chg="add del mod">
          <ac:chgData name="Memme Chatfield" userId="8213cf68-2edd-4f7f-9e33-a05ee871a5b8" providerId="ADAL" clId="{2F23137E-8C23-469A-AEB6-D644636F50AF}" dt="2020-11-24T09:25:19.533" v="979"/>
          <ac:spMkLst>
            <pc:docMk/>
            <pc:sldMk cId="3027942670" sldId="263"/>
            <ac:spMk id="3" creationId="{32F4B3A0-BAE1-4A12-BF8C-744D216FF3EB}"/>
          </ac:spMkLst>
        </pc:spChg>
        <pc:spChg chg="add mod">
          <ac:chgData name="Memme Chatfield" userId="8213cf68-2edd-4f7f-9e33-a05ee871a5b8" providerId="ADAL" clId="{2F23137E-8C23-469A-AEB6-D644636F50AF}" dt="2020-11-24T09:27:23.060" v="1040" actId="1035"/>
          <ac:spMkLst>
            <pc:docMk/>
            <pc:sldMk cId="3027942670" sldId="263"/>
            <ac:spMk id="8" creationId="{B499BF31-1C9A-43E8-9034-A8C3C4309B1C}"/>
          </ac:spMkLst>
        </pc:spChg>
        <pc:picChg chg="del">
          <ac:chgData name="Memme Chatfield" userId="8213cf68-2edd-4f7f-9e33-a05ee871a5b8" providerId="ADAL" clId="{2F23137E-8C23-469A-AEB6-D644636F50AF}" dt="2020-11-24T09:23:55.899" v="978" actId="478"/>
          <ac:picMkLst>
            <pc:docMk/>
            <pc:sldMk cId="3027942670" sldId="263"/>
            <ac:picMk id="4" creationId="{00000000-0000-0000-0000-000000000000}"/>
          </ac:picMkLst>
        </pc:picChg>
        <pc:picChg chg="add mod">
          <ac:chgData name="Memme Chatfield" userId="8213cf68-2edd-4f7f-9e33-a05ee871a5b8" providerId="ADAL" clId="{2F23137E-8C23-469A-AEB6-D644636F50AF}" dt="2020-11-24T09:27:23.060" v="1040" actId="1035"/>
          <ac:picMkLst>
            <pc:docMk/>
            <pc:sldMk cId="3027942670" sldId="263"/>
            <ac:picMk id="6" creationId="{5022DCEE-7FDA-41F6-B817-C9C27625E9D4}"/>
          </ac:picMkLst>
        </pc:picChg>
        <pc:picChg chg="add mod">
          <ac:chgData name="Memme Chatfield" userId="8213cf68-2edd-4f7f-9e33-a05ee871a5b8" providerId="ADAL" clId="{2F23137E-8C23-469A-AEB6-D644636F50AF}" dt="2020-11-24T09:27:23.060" v="1040" actId="1035"/>
          <ac:picMkLst>
            <pc:docMk/>
            <pc:sldMk cId="3027942670" sldId="263"/>
            <ac:picMk id="7" creationId="{3527AB4C-5BA4-4A51-968A-0C718E123C52}"/>
          </ac:picMkLst>
        </pc:picChg>
      </pc:sldChg>
      <pc:sldChg chg="del">
        <pc:chgData name="Memme Chatfield" userId="8213cf68-2edd-4f7f-9e33-a05ee871a5b8" providerId="ADAL" clId="{2F23137E-8C23-469A-AEB6-D644636F50AF}" dt="2020-11-24T09:20:49.847" v="872" actId="47"/>
        <pc:sldMkLst>
          <pc:docMk/>
          <pc:sldMk cId="2193807470" sldId="264"/>
        </pc:sldMkLst>
      </pc:sldChg>
      <pc:sldChg chg="addSp delSp modSp new del mod">
        <pc:chgData name="Memme Chatfield" userId="8213cf68-2edd-4f7f-9e33-a05ee871a5b8" providerId="ADAL" clId="{2F23137E-8C23-469A-AEB6-D644636F50AF}" dt="2020-11-24T08:43:09.298" v="96" actId="47"/>
        <pc:sldMkLst>
          <pc:docMk/>
          <pc:sldMk cId="2145892254" sldId="265"/>
        </pc:sldMkLst>
        <pc:spChg chg="del">
          <ac:chgData name="Memme Chatfield" userId="8213cf68-2edd-4f7f-9e33-a05ee871a5b8" providerId="ADAL" clId="{2F23137E-8C23-469A-AEB6-D644636F50AF}" dt="2020-11-24T08:40:12.385" v="61" actId="478"/>
          <ac:spMkLst>
            <pc:docMk/>
            <pc:sldMk cId="2145892254" sldId="265"/>
            <ac:spMk id="2" creationId="{76A6329E-7151-4F3A-9A00-6B8EA54C828A}"/>
          </ac:spMkLst>
        </pc:spChg>
        <pc:spChg chg="del">
          <ac:chgData name="Memme Chatfield" userId="8213cf68-2edd-4f7f-9e33-a05ee871a5b8" providerId="ADAL" clId="{2F23137E-8C23-469A-AEB6-D644636F50AF}" dt="2020-11-24T08:40:14.790" v="62" actId="478"/>
          <ac:spMkLst>
            <pc:docMk/>
            <pc:sldMk cId="2145892254" sldId="265"/>
            <ac:spMk id="3" creationId="{AF8AC152-F1B3-4E1A-86B4-02996E60AF14}"/>
          </ac:spMkLst>
        </pc:spChg>
        <pc:spChg chg="add del mod">
          <ac:chgData name="Memme Chatfield" userId="8213cf68-2edd-4f7f-9e33-a05ee871a5b8" providerId="ADAL" clId="{2F23137E-8C23-469A-AEB6-D644636F50AF}" dt="2020-11-24T08:40:27.537" v="65"/>
          <ac:spMkLst>
            <pc:docMk/>
            <pc:sldMk cId="2145892254" sldId="265"/>
            <ac:spMk id="4" creationId="{ACB6CDFE-87F2-413A-B792-2DEE88F92340}"/>
          </ac:spMkLst>
        </pc:spChg>
      </pc:sldChg>
      <pc:sldChg chg="modSp new mod">
        <pc:chgData name="Memme Chatfield" userId="8213cf68-2edd-4f7f-9e33-a05ee871a5b8" providerId="ADAL" clId="{2F23137E-8C23-469A-AEB6-D644636F50AF}" dt="2020-11-24T08:42:48.007" v="95" actId="122"/>
        <pc:sldMkLst>
          <pc:docMk/>
          <pc:sldMk cId="3625080059" sldId="266"/>
        </pc:sldMkLst>
        <pc:spChg chg="mod">
          <ac:chgData name="Memme Chatfield" userId="8213cf68-2edd-4f7f-9e33-a05ee871a5b8" providerId="ADAL" clId="{2F23137E-8C23-469A-AEB6-D644636F50AF}" dt="2020-11-24T08:42:48.007" v="95" actId="122"/>
          <ac:spMkLst>
            <pc:docMk/>
            <pc:sldMk cId="3625080059" sldId="266"/>
            <ac:spMk id="2" creationId="{0A058C52-2748-4746-9C39-1FE17FDD8BAB}"/>
          </ac:spMkLst>
        </pc:spChg>
        <pc:spChg chg="mod">
          <ac:chgData name="Memme Chatfield" userId="8213cf68-2edd-4f7f-9e33-a05ee871a5b8" providerId="ADAL" clId="{2F23137E-8C23-469A-AEB6-D644636F50AF}" dt="2020-11-24T08:42:39.918" v="93" actId="255"/>
          <ac:spMkLst>
            <pc:docMk/>
            <pc:sldMk cId="3625080059" sldId="266"/>
            <ac:spMk id="3" creationId="{1FC6CED7-C642-49AB-9038-B5FC7B6A2776}"/>
          </ac:spMkLst>
        </pc:spChg>
      </pc:sldChg>
      <pc:sldChg chg="addSp modSp add mod">
        <pc:chgData name="Memme Chatfield" userId="8213cf68-2edd-4f7f-9e33-a05ee871a5b8" providerId="ADAL" clId="{2F23137E-8C23-469A-AEB6-D644636F50AF}" dt="2020-11-24T08:45:08.737" v="195" actId="208"/>
        <pc:sldMkLst>
          <pc:docMk/>
          <pc:sldMk cId="2245486479" sldId="267"/>
        </pc:sldMkLst>
        <pc:spChg chg="mod">
          <ac:chgData name="Memme Chatfield" userId="8213cf68-2edd-4f7f-9e33-a05ee871a5b8" providerId="ADAL" clId="{2F23137E-8C23-469A-AEB6-D644636F50AF}" dt="2020-11-24T08:43:27.686" v="105" actId="20577"/>
          <ac:spMkLst>
            <pc:docMk/>
            <pc:sldMk cId="2245486479" sldId="267"/>
            <ac:spMk id="2" creationId="{0A058C52-2748-4746-9C39-1FE17FDD8BAB}"/>
          </ac:spMkLst>
        </pc:spChg>
        <pc:spChg chg="mod">
          <ac:chgData name="Memme Chatfield" userId="8213cf68-2edd-4f7f-9e33-a05ee871a5b8" providerId="ADAL" clId="{2F23137E-8C23-469A-AEB6-D644636F50AF}" dt="2020-11-24T08:44:17.698" v="191" actId="20577"/>
          <ac:spMkLst>
            <pc:docMk/>
            <pc:sldMk cId="2245486479" sldId="267"/>
            <ac:spMk id="3" creationId="{1FC6CED7-C642-49AB-9038-B5FC7B6A2776}"/>
          </ac:spMkLst>
        </pc:spChg>
        <pc:spChg chg="add mod ord">
          <ac:chgData name="Memme Chatfield" userId="8213cf68-2edd-4f7f-9e33-a05ee871a5b8" providerId="ADAL" clId="{2F23137E-8C23-469A-AEB6-D644636F50AF}" dt="2020-11-24T08:45:08.737" v="195" actId="208"/>
          <ac:spMkLst>
            <pc:docMk/>
            <pc:sldMk cId="2245486479" sldId="267"/>
            <ac:spMk id="4" creationId="{8800EEAA-C93F-4E16-923C-30E22894603B}"/>
          </ac:spMkLst>
        </pc:spChg>
      </pc:sldChg>
      <pc:sldChg chg="addSp delSp modSp add mod">
        <pc:chgData name="Memme Chatfield" userId="8213cf68-2edd-4f7f-9e33-a05ee871a5b8" providerId="ADAL" clId="{2F23137E-8C23-469A-AEB6-D644636F50AF}" dt="2020-11-24T09:00:21.189" v="459" actId="478"/>
        <pc:sldMkLst>
          <pc:docMk/>
          <pc:sldMk cId="3736248659" sldId="268"/>
        </pc:sldMkLst>
        <pc:spChg chg="mod">
          <ac:chgData name="Memme Chatfield" userId="8213cf68-2edd-4f7f-9e33-a05ee871a5b8" providerId="ADAL" clId="{2F23137E-8C23-469A-AEB6-D644636F50AF}" dt="2020-11-24T08:46:17.207" v="219" actId="20577"/>
          <ac:spMkLst>
            <pc:docMk/>
            <pc:sldMk cId="3736248659" sldId="268"/>
            <ac:spMk id="2" creationId="{0A058C52-2748-4746-9C39-1FE17FDD8BAB}"/>
          </ac:spMkLst>
        </pc:spChg>
        <pc:spChg chg="mod">
          <ac:chgData name="Memme Chatfield" userId="8213cf68-2edd-4f7f-9e33-a05ee871a5b8" providerId="ADAL" clId="{2F23137E-8C23-469A-AEB6-D644636F50AF}" dt="2020-11-24T08:52:06.084" v="306" actId="1036"/>
          <ac:spMkLst>
            <pc:docMk/>
            <pc:sldMk cId="3736248659" sldId="268"/>
            <ac:spMk id="3" creationId="{1FC6CED7-C642-49AB-9038-B5FC7B6A2776}"/>
          </ac:spMkLst>
        </pc:spChg>
        <pc:spChg chg="del">
          <ac:chgData name="Memme Chatfield" userId="8213cf68-2edd-4f7f-9e33-a05ee871a5b8" providerId="ADAL" clId="{2F23137E-8C23-469A-AEB6-D644636F50AF}" dt="2020-11-24T08:47:31.352" v="236" actId="478"/>
          <ac:spMkLst>
            <pc:docMk/>
            <pc:sldMk cId="3736248659" sldId="268"/>
            <ac:spMk id="4" creationId="{8800EEAA-C93F-4E16-923C-30E22894603B}"/>
          </ac:spMkLst>
        </pc:spChg>
        <pc:spChg chg="add mod ord">
          <ac:chgData name="Memme Chatfield" userId="8213cf68-2edd-4f7f-9e33-a05ee871a5b8" providerId="ADAL" clId="{2F23137E-8C23-469A-AEB6-D644636F50AF}" dt="2020-11-24T08:57:48.732" v="347" actId="207"/>
          <ac:spMkLst>
            <pc:docMk/>
            <pc:sldMk cId="3736248659" sldId="268"/>
            <ac:spMk id="5" creationId="{8303152A-6193-45D6-B839-8F5CF16E19A9}"/>
          </ac:spMkLst>
        </pc:spChg>
        <pc:spChg chg="add mod ord">
          <ac:chgData name="Memme Chatfield" userId="8213cf68-2edd-4f7f-9e33-a05ee871a5b8" providerId="ADAL" clId="{2F23137E-8C23-469A-AEB6-D644636F50AF}" dt="2020-11-24T09:00:15.905" v="458" actId="207"/>
          <ac:spMkLst>
            <pc:docMk/>
            <pc:sldMk cId="3736248659" sldId="268"/>
            <ac:spMk id="6" creationId="{1C917A0A-3DBA-4B31-BB05-4A99E443F269}"/>
          </ac:spMkLst>
        </pc:spChg>
        <pc:spChg chg="add mod">
          <ac:chgData name="Memme Chatfield" userId="8213cf68-2edd-4f7f-9e33-a05ee871a5b8" providerId="ADAL" clId="{2F23137E-8C23-469A-AEB6-D644636F50AF}" dt="2020-11-24T08:52:18.986" v="319" actId="1035"/>
          <ac:spMkLst>
            <pc:docMk/>
            <pc:sldMk cId="3736248659" sldId="268"/>
            <ac:spMk id="7" creationId="{957E413F-E3B6-4CDF-9DDD-850D8FA3E7EA}"/>
          </ac:spMkLst>
        </pc:spChg>
        <pc:spChg chg="add mod ord">
          <ac:chgData name="Memme Chatfield" userId="8213cf68-2edd-4f7f-9e33-a05ee871a5b8" providerId="ADAL" clId="{2F23137E-8C23-469A-AEB6-D644636F50AF}" dt="2020-11-24T08:52:18.986" v="319" actId="1035"/>
          <ac:spMkLst>
            <pc:docMk/>
            <pc:sldMk cId="3736248659" sldId="268"/>
            <ac:spMk id="8" creationId="{C5DAEE63-177C-417D-A7A9-8A6EDA661A68}"/>
          </ac:spMkLst>
        </pc:spChg>
        <pc:picChg chg="add del mod">
          <ac:chgData name="Memme Chatfield" userId="8213cf68-2edd-4f7f-9e33-a05ee871a5b8" providerId="ADAL" clId="{2F23137E-8C23-469A-AEB6-D644636F50AF}" dt="2020-11-24T08:57:54.399" v="348" actId="478"/>
          <ac:picMkLst>
            <pc:docMk/>
            <pc:sldMk cId="3736248659" sldId="268"/>
            <ac:picMk id="9" creationId="{5D02C84F-0E3A-49E4-9249-5C099E59C4E6}"/>
          </ac:picMkLst>
        </pc:picChg>
        <pc:picChg chg="add del mod">
          <ac:chgData name="Memme Chatfield" userId="8213cf68-2edd-4f7f-9e33-a05ee871a5b8" providerId="ADAL" clId="{2F23137E-8C23-469A-AEB6-D644636F50AF}" dt="2020-11-24T09:00:21.189" v="459" actId="478"/>
          <ac:picMkLst>
            <pc:docMk/>
            <pc:sldMk cId="3736248659" sldId="268"/>
            <ac:picMk id="10" creationId="{2AD1A53C-335E-4307-A150-59543A36381D}"/>
          </ac:picMkLst>
        </pc:picChg>
      </pc:sldChg>
      <pc:sldChg chg="addSp delSp modSp new mod">
        <pc:chgData name="Memme Chatfield" userId="8213cf68-2edd-4f7f-9e33-a05ee871a5b8" providerId="ADAL" clId="{2F23137E-8C23-469A-AEB6-D644636F50AF}" dt="2020-11-24T09:03:24.586" v="586" actId="20577"/>
        <pc:sldMkLst>
          <pc:docMk/>
          <pc:sldMk cId="701977716" sldId="269"/>
        </pc:sldMkLst>
        <pc:spChg chg="del">
          <ac:chgData name="Memme Chatfield" userId="8213cf68-2edd-4f7f-9e33-a05ee871a5b8" providerId="ADAL" clId="{2F23137E-8C23-469A-AEB6-D644636F50AF}" dt="2020-11-24T08:55:32.041" v="340" actId="478"/>
          <ac:spMkLst>
            <pc:docMk/>
            <pc:sldMk cId="701977716" sldId="269"/>
            <ac:spMk id="2" creationId="{ADA6EFE1-3CA5-4151-9D53-2E870875EA04}"/>
          </ac:spMkLst>
        </pc:spChg>
        <pc:spChg chg="del">
          <ac:chgData name="Memme Chatfield" userId="8213cf68-2edd-4f7f-9e33-a05ee871a5b8" providerId="ADAL" clId="{2F23137E-8C23-469A-AEB6-D644636F50AF}" dt="2020-11-24T08:55:12.699" v="337"/>
          <ac:spMkLst>
            <pc:docMk/>
            <pc:sldMk cId="701977716" sldId="269"/>
            <ac:spMk id="3" creationId="{BB90AE6F-9F6D-4D04-A544-4EFA51B532E6}"/>
          </ac:spMkLst>
        </pc:spChg>
        <pc:spChg chg="add del mod">
          <ac:chgData name="Memme Chatfield" userId="8213cf68-2edd-4f7f-9e33-a05ee871a5b8" providerId="ADAL" clId="{2F23137E-8C23-469A-AEB6-D644636F50AF}" dt="2020-11-24T09:00:49.717" v="461"/>
          <ac:spMkLst>
            <pc:docMk/>
            <pc:sldMk cId="701977716" sldId="269"/>
            <ac:spMk id="8" creationId="{AAAF971B-BDC9-4DF7-92A6-2E788B766BDF}"/>
          </ac:spMkLst>
        </pc:spChg>
        <pc:spChg chg="add mod">
          <ac:chgData name="Memme Chatfield" userId="8213cf68-2edd-4f7f-9e33-a05ee871a5b8" providerId="ADAL" clId="{2F23137E-8C23-469A-AEB6-D644636F50AF}" dt="2020-11-24T09:02:35.446" v="535" actId="1038"/>
          <ac:spMkLst>
            <pc:docMk/>
            <pc:sldMk cId="701977716" sldId="269"/>
            <ac:spMk id="11" creationId="{141EA2A9-7B6B-45A2-A9F2-D9A31665496B}"/>
          </ac:spMkLst>
        </pc:spChg>
        <pc:spChg chg="add mod">
          <ac:chgData name="Memme Chatfield" userId="8213cf68-2edd-4f7f-9e33-a05ee871a5b8" providerId="ADAL" clId="{2F23137E-8C23-469A-AEB6-D644636F50AF}" dt="2020-11-24T09:03:24.586" v="586" actId="20577"/>
          <ac:spMkLst>
            <pc:docMk/>
            <pc:sldMk cId="701977716" sldId="269"/>
            <ac:spMk id="12" creationId="{72BC8E33-B842-4EF8-8AB7-FB145826526F}"/>
          </ac:spMkLst>
        </pc:spChg>
        <pc:picChg chg="add del mod">
          <ac:chgData name="Memme Chatfield" userId="8213cf68-2edd-4f7f-9e33-a05ee871a5b8" providerId="ADAL" clId="{2F23137E-8C23-469A-AEB6-D644636F50AF}" dt="2020-11-24T09:00:42.094" v="460" actId="478"/>
          <ac:picMkLst>
            <pc:docMk/>
            <pc:sldMk cId="701977716" sldId="269"/>
            <ac:picMk id="5" creationId="{91FC1C30-639C-46C4-A607-C0A3EB468FE2}"/>
          </ac:picMkLst>
        </pc:picChg>
        <pc:picChg chg="add del mod">
          <ac:chgData name="Memme Chatfield" userId="8213cf68-2edd-4f7f-9e33-a05ee871a5b8" providerId="ADAL" clId="{2F23137E-8C23-469A-AEB6-D644636F50AF}" dt="2020-11-24T08:57:36.143" v="344"/>
          <ac:picMkLst>
            <pc:docMk/>
            <pc:sldMk cId="701977716" sldId="269"/>
            <ac:picMk id="6" creationId="{BEFFE05A-C0B5-4DE4-BB54-E60E80AB7B34}"/>
          </ac:picMkLst>
        </pc:picChg>
        <pc:picChg chg="add mod">
          <ac:chgData name="Memme Chatfield" userId="8213cf68-2edd-4f7f-9e33-a05ee871a5b8" providerId="ADAL" clId="{2F23137E-8C23-469A-AEB6-D644636F50AF}" dt="2020-11-24T09:02:30.822" v="534" actId="14100"/>
          <ac:picMkLst>
            <pc:docMk/>
            <pc:sldMk cId="701977716" sldId="269"/>
            <ac:picMk id="10" creationId="{A79EA503-2F24-4B69-8DE3-6A00417ECBB6}"/>
          </ac:picMkLst>
        </pc:picChg>
      </pc:sldChg>
      <pc:sldChg chg="addSp delSp modSp add mod">
        <pc:chgData name="Memme Chatfield" userId="8213cf68-2edd-4f7f-9e33-a05ee871a5b8" providerId="ADAL" clId="{2F23137E-8C23-469A-AEB6-D644636F50AF}" dt="2020-11-24T09:45:20.745" v="1075" actId="20577"/>
        <pc:sldMkLst>
          <pc:docMk/>
          <pc:sldMk cId="736460117" sldId="270"/>
        </pc:sldMkLst>
        <pc:spChg chg="add mod">
          <ac:chgData name="Memme Chatfield" userId="8213cf68-2edd-4f7f-9e33-a05ee871a5b8" providerId="ADAL" clId="{2F23137E-8C23-469A-AEB6-D644636F50AF}" dt="2020-11-24T09:44:50.718" v="1058" actId="20577"/>
          <ac:spMkLst>
            <pc:docMk/>
            <pc:sldMk cId="736460117" sldId="270"/>
            <ac:spMk id="2" creationId="{FA1D8E75-7EC3-41A9-885D-41411B956254}"/>
          </ac:spMkLst>
        </pc:spChg>
        <pc:spChg chg="mod">
          <ac:chgData name="Memme Chatfield" userId="8213cf68-2edd-4f7f-9e33-a05ee871a5b8" providerId="ADAL" clId="{2F23137E-8C23-469A-AEB6-D644636F50AF}" dt="2020-11-24T09:18:49.258" v="819" actId="14100"/>
          <ac:spMkLst>
            <pc:docMk/>
            <pc:sldMk cId="736460117" sldId="270"/>
            <ac:spMk id="4" creationId="{6A16AD18-8AB4-4F9B-AB8B-5A65E1C43F20}"/>
          </ac:spMkLst>
        </pc:spChg>
        <pc:spChg chg="del mod">
          <ac:chgData name="Memme Chatfield" userId="8213cf68-2edd-4f7f-9e33-a05ee871a5b8" providerId="ADAL" clId="{2F23137E-8C23-469A-AEB6-D644636F50AF}" dt="2020-11-24T09:18:34.456" v="816" actId="478"/>
          <ac:spMkLst>
            <pc:docMk/>
            <pc:sldMk cId="736460117" sldId="270"/>
            <ac:spMk id="6" creationId="{8F9ABB4E-4D3C-4DBF-B405-1B09C12C7226}"/>
          </ac:spMkLst>
        </pc:spChg>
        <pc:spChg chg="add mod">
          <ac:chgData name="Memme Chatfield" userId="8213cf68-2edd-4f7f-9e33-a05ee871a5b8" providerId="ADAL" clId="{2F23137E-8C23-469A-AEB6-D644636F50AF}" dt="2020-11-24T09:18:40.463" v="818" actId="1076"/>
          <ac:spMkLst>
            <pc:docMk/>
            <pc:sldMk cId="736460117" sldId="270"/>
            <ac:spMk id="7" creationId="{16836397-4453-436E-9B86-78F63F36933E}"/>
          </ac:spMkLst>
        </pc:spChg>
        <pc:spChg chg="add mod">
          <ac:chgData name="Memme Chatfield" userId="8213cf68-2edd-4f7f-9e33-a05ee871a5b8" providerId="ADAL" clId="{2F23137E-8C23-469A-AEB6-D644636F50AF}" dt="2020-11-24T09:18:40.463" v="818" actId="1076"/>
          <ac:spMkLst>
            <pc:docMk/>
            <pc:sldMk cId="736460117" sldId="270"/>
            <ac:spMk id="9" creationId="{FD178F7B-3594-40F2-A7D0-B66A07F9AEB7}"/>
          </ac:spMkLst>
        </pc:spChg>
        <pc:spChg chg="mod">
          <ac:chgData name="Memme Chatfield" userId="8213cf68-2edd-4f7f-9e33-a05ee871a5b8" providerId="ADAL" clId="{2F23137E-8C23-469A-AEB6-D644636F50AF}" dt="2020-11-24T09:45:20.745" v="1075" actId="20577"/>
          <ac:spMkLst>
            <pc:docMk/>
            <pc:sldMk cId="736460117" sldId="270"/>
            <ac:spMk id="11" creationId="{495C18C3-4501-49F0-821A-927CA97D7E58}"/>
          </ac:spMkLst>
        </pc:spChg>
      </pc:sldChg>
      <pc:sldChg chg="addSp modSp add mod ord">
        <pc:chgData name="Memme Chatfield" userId="8213cf68-2edd-4f7f-9e33-a05ee871a5b8" providerId="ADAL" clId="{2F23137E-8C23-469A-AEB6-D644636F50AF}" dt="2020-11-24T09:45:44.336" v="1078" actId="20577"/>
        <pc:sldMkLst>
          <pc:docMk/>
          <pc:sldMk cId="2603746995" sldId="271"/>
        </pc:sldMkLst>
        <pc:spChg chg="mod">
          <ac:chgData name="Memme Chatfield" userId="8213cf68-2edd-4f7f-9e33-a05ee871a5b8" providerId="ADAL" clId="{2F23137E-8C23-469A-AEB6-D644636F50AF}" dt="2020-11-24T09:19:58.904" v="867" actId="20577"/>
          <ac:spMkLst>
            <pc:docMk/>
            <pc:sldMk cId="2603746995" sldId="271"/>
            <ac:spMk id="2" creationId="{0A058C52-2748-4746-9C39-1FE17FDD8BAB}"/>
          </ac:spMkLst>
        </pc:spChg>
        <pc:spChg chg="mod">
          <ac:chgData name="Memme Chatfield" userId="8213cf68-2edd-4f7f-9e33-a05ee871a5b8" providerId="ADAL" clId="{2F23137E-8C23-469A-AEB6-D644636F50AF}" dt="2020-11-24T09:45:44.336" v="1078" actId="20577"/>
          <ac:spMkLst>
            <pc:docMk/>
            <pc:sldMk cId="2603746995" sldId="271"/>
            <ac:spMk id="3" creationId="{1FC6CED7-C642-49AB-9038-B5FC7B6A2776}"/>
          </ac:spMkLst>
        </pc:spChg>
        <pc:spChg chg="add mod">
          <ac:chgData name="Memme Chatfield" userId="8213cf68-2edd-4f7f-9e33-a05ee871a5b8" providerId="ADAL" clId="{2F23137E-8C23-469A-AEB6-D644636F50AF}" dt="2020-11-24T09:22:37.629" v="977" actId="1076"/>
          <ac:spMkLst>
            <pc:docMk/>
            <pc:sldMk cId="2603746995" sldId="271"/>
            <ac:spMk id="4" creationId="{C0C0BBC3-EF42-45F3-990C-0F1B40DD7F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05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39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997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88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35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8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89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28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30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60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98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68AA-7A6B-4319-BE1D-90BCC48B2277}" type="datetimeFigureOut">
              <a:rPr lang="sv-SE" smtClean="0"/>
              <a:t>2020-11-24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1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378EAAB-3004-4423-9954-7F4432FA8A9B}"/>
              </a:ext>
            </a:extLst>
          </p:cNvPr>
          <p:cNvSpPr txBox="1"/>
          <p:nvPr/>
        </p:nvSpPr>
        <p:spPr>
          <a:xfrm>
            <a:off x="2962275" y="1485900"/>
            <a:ext cx="6267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dirty="0">
                <a:latin typeface="Magical Mystery Tour" panose="02000400000000000000" pitchFamily="2" charset="0"/>
              </a:rPr>
              <a:t>Så funkar</a:t>
            </a:r>
          </a:p>
          <a:p>
            <a:pPr algn="ctr"/>
            <a:r>
              <a:rPr lang="sv-SE" sz="7200" dirty="0">
                <a:latin typeface="Magical Mystery Tour" panose="02000400000000000000" pitchFamily="2" charset="0"/>
              </a:rPr>
              <a:t>biblioteket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1D17429-7909-4F3B-8976-1395CF004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794" y="4263909"/>
            <a:ext cx="5754411" cy="10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9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58C52-2748-4746-9C39-1FE17FDD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Magical Mystery Tour" panose="02000400000000000000" pitchFamily="2" charset="0"/>
              </a:rPr>
              <a:t>Vad är ett bibliotek?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C6CED7-C642-49AB-9038-B5FC7B6A2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En stor samling med böcker och andra medier</a:t>
            </a:r>
          </a:p>
          <a:p>
            <a:pPr marL="0" indent="0" algn="ctr">
              <a:buNone/>
            </a:pPr>
            <a:endParaRPr lang="sv-S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Till för alla</a:t>
            </a:r>
          </a:p>
          <a:p>
            <a:pPr marL="0" indent="0" algn="ctr">
              <a:buNone/>
            </a:pPr>
            <a:endParaRPr lang="sv-S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Sorterat och ordnat efter ett system</a:t>
            </a: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SAB-systemet</a:t>
            </a: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Dewey decimalklassifikation</a:t>
            </a:r>
          </a:p>
        </p:txBody>
      </p:sp>
    </p:spTree>
    <p:extLst>
      <p:ext uri="{BB962C8B-B14F-4D97-AF65-F5344CB8AC3E}">
        <p14:creationId xmlns:p14="http://schemas.microsoft.com/office/powerpoint/2010/main" val="362508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8800EEAA-C93F-4E16-923C-30E22894603B}"/>
              </a:ext>
            </a:extLst>
          </p:cNvPr>
          <p:cNvSpPr/>
          <p:nvPr/>
        </p:nvSpPr>
        <p:spPr>
          <a:xfrm>
            <a:off x="3810000" y="4543425"/>
            <a:ext cx="4705350" cy="132556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A058C52-2748-4746-9C39-1FE17FDD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Magical Mystery Tour" panose="02000400000000000000" pitchFamily="2" charset="0"/>
              </a:rPr>
              <a:t>Vad är ett signum?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C6CED7-C642-49AB-9038-B5FC7B6A2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Koden på bokens rygg</a:t>
            </a:r>
          </a:p>
          <a:p>
            <a:pPr marL="0" indent="0" algn="ctr">
              <a:buNone/>
            </a:pPr>
            <a:endParaRPr lang="sv-S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Ledtråd till bokens innehåll</a:t>
            </a:r>
          </a:p>
          <a:p>
            <a:pPr marL="0" indent="0" algn="ctr">
              <a:buNone/>
            </a:pPr>
            <a:endParaRPr lang="sv-SE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Bokens adress</a:t>
            </a: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SAB-systemet - bokstäver</a:t>
            </a: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Dewey decimalklassifikation - siffror</a:t>
            </a:r>
          </a:p>
        </p:txBody>
      </p:sp>
    </p:spTree>
    <p:extLst>
      <p:ext uri="{BB962C8B-B14F-4D97-AF65-F5344CB8AC3E}">
        <p14:creationId xmlns:p14="http://schemas.microsoft.com/office/powerpoint/2010/main" val="224548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58C52-2748-4746-9C39-1FE17FDD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Magical Mystery Tour" panose="02000400000000000000" pitchFamily="2" charset="0"/>
              </a:rPr>
              <a:t>Två stora avdelningar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8303152A-6193-45D6-B839-8F5CF16E19A9}"/>
              </a:ext>
            </a:extLst>
          </p:cNvPr>
          <p:cNvSpPr/>
          <p:nvPr/>
        </p:nvSpPr>
        <p:spPr>
          <a:xfrm>
            <a:off x="2752725" y="1852613"/>
            <a:ext cx="1476375" cy="1476375"/>
          </a:xfrm>
          <a:prstGeom prst="ellipse">
            <a:avLst/>
          </a:prstGeom>
          <a:solidFill>
            <a:srgbClr val="76B7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1C917A0A-3DBA-4B31-BB05-4A99E443F269}"/>
              </a:ext>
            </a:extLst>
          </p:cNvPr>
          <p:cNvSpPr/>
          <p:nvPr/>
        </p:nvSpPr>
        <p:spPr>
          <a:xfrm>
            <a:off x="7962902" y="1928812"/>
            <a:ext cx="1476375" cy="1476375"/>
          </a:xfrm>
          <a:prstGeom prst="ellipse">
            <a:avLst/>
          </a:prstGeom>
          <a:gradFill>
            <a:gsLst>
              <a:gs pos="21000">
                <a:srgbClr val="E30815"/>
              </a:gs>
              <a:gs pos="87000">
                <a:srgbClr val="F8EB36"/>
              </a:gs>
            </a:gsLst>
            <a:lin ang="21594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C6CED7-C642-49AB-9038-B5FC7B6A2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6200"/>
            <a:ext cx="10515600" cy="2762250"/>
          </a:xfrm>
        </p:spPr>
        <p:txBody>
          <a:bodyPr numCol="2" spcCol="540000">
            <a:normAutofit fontScale="92500" lnSpcReduction="20000"/>
          </a:bodyPr>
          <a:lstStyle/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Läsning för kunskap</a:t>
            </a: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Trovärdigt</a:t>
            </a: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Handla om sånt som finns runt oss i verkligheten</a:t>
            </a: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Läsning för nöje</a:t>
            </a: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Måste inte vara trovärdigt</a:t>
            </a: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Kan handla om vad som helst, </a:t>
            </a:r>
          </a:p>
          <a:p>
            <a:pPr marL="0" indent="0" algn="ctr">
              <a:buNone/>
            </a:pPr>
            <a:r>
              <a:rPr lang="sv-SE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hur galet som helst</a:t>
            </a: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5DAEE63-177C-417D-A7A9-8A6EDA661A68}"/>
              </a:ext>
            </a:extLst>
          </p:cNvPr>
          <p:cNvSpPr txBox="1"/>
          <p:nvPr/>
        </p:nvSpPr>
        <p:spPr>
          <a:xfrm>
            <a:off x="7689433" y="2405389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Magical Mystery Tour" panose="02000400000000000000" pitchFamily="2" charset="0"/>
              </a:rPr>
              <a:t>berättelse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57E413F-E3B6-4CDF-9DDD-850D8FA3E7EA}"/>
              </a:ext>
            </a:extLst>
          </p:cNvPr>
          <p:cNvSpPr txBox="1"/>
          <p:nvPr/>
        </p:nvSpPr>
        <p:spPr>
          <a:xfrm>
            <a:off x="2797453" y="2405389"/>
            <a:ext cx="1386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Magical Mystery Tour" panose="02000400000000000000" pitchFamily="2" charset="0"/>
              </a:rPr>
              <a:t>FAKTA</a:t>
            </a:r>
          </a:p>
        </p:txBody>
      </p:sp>
    </p:spTree>
    <p:extLst>
      <p:ext uri="{BB962C8B-B14F-4D97-AF65-F5344CB8AC3E}">
        <p14:creationId xmlns:p14="http://schemas.microsoft.com/office/powerpoint/2010/main" val="373624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A79EA503-2F24-4B69-8DE3-6A00417EC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716" y="3013712"/>
            <a:ext cx="7814723" cy="1380084"/>
          </a:xfr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41EA2A9-7B6B-45A2-A9F2-D9A31665496B}"/>
              </a:ext>
            </a:extLst>
          </p:cNvPr>
          <p:cNvSpPr txBox="1"/>
          <p:nvPr/>
        </p:nvSpPr>
        <p:spPr>
          <a:xfrm>
            <a:off x="2448909" y="4539752"/>
            <a:ext cx="7662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Magical Mystery Tour" panose="02000400000000000000" pitchFamily="2" charset="0"/>
              </a:rPr>
              <a:t>6-9år		 9-12år	       12-15år		FAKTA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72BC8E33-B842-4EF8-8AB7-FB1458265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>
                <a:latin typeface="Magical Mystery Tour" panose="02000400000000000000" pitchFamily="2" charset="0"/>
              </a:rPr>
              <a:t>Följ färgen på hyllornas skyltar</a:t>
            </a:r>
          </a:p>
        </p:txBody>
      </p:sp>
    </p:spTree>
    <p:extLst>
      <p:ext uri="{BB962C8B-B14F-4D97-AF65-F5344CB8AC3E}">
        <p14:creationId xmlns:p14="http://schemas.microsoft.com/office/powerpoint/2010/main" val="70197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16AD18-8AB4-4F9B-AB8B-5A65E1C4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298" y="723900"/>
            <a:ext cx="8572501" cy="54530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v-SE" sz="2400" dirty="0">
                <a:latin typeface="Magical Mystery Tour" panose="02000400000000000000" pitchFamily="2" charset="0"/>
              </a:rPr>
              <a:t>Alla böcker med kod som börjar på H</a:t>
            </a:r>
            <a:endParaRPr lang="sv-SE" sz="2400" dirty="0">
              <a:solidFill>
                <a:srgbClr val="E30815"/>
              </a:solidFill>
              <a:latin typeface="Magical Mystery Tour" panose="02000400000000000000" pitchFamily="2" charset="0"/>
              <a:cs typeface="Segoe UI Light" panose="020B050204020402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rgbClr val="E30815"/>
                </a:solidFill>
                <a:latin typeface="Magical Mystery Tour" panose="02000400000000000000" pitchFamily="2" charset="0"/>
                <a:cs typeface="Segoe UI Light" panose="020B0502040204020203" pitchFamily="34" charset="0"/>
              </a:rPr>
              <a:t>Hcf</a:t>
            </a:r>
            <a:r>
              <a:rPr lang="sv-S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skriven för 6-9år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rgbClr val="D06414"/>
                </a:solidFill>
                <a:latin typeface="Magical Mystery Tour" panose="02000400000000000000" pitchFamily="2" charset="0"/>
                <a:cs typeface="Segoe UI Light" panose="020B0502040204020203" pitchFamily="34" charset="0"/>
              </a:rPr>
              <a:t>Hcg</a:t>
            </a:r>
            <a:r>
              <a:rPr lang="sv-S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skriven för 9-12år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rgbClr val="F8EB36"/>
                </a:solidFill>
                <a:latin typeface="Magical Mystery Tour" panose="02000400000000000000" pitchFamily="2" charset="0"/>
                <a:cs typeface="Segoe UI Light" panose="020B0502040204020203" pitchFamily="34" charset="0"/>
              </a:rPr>
              <a:t>uHc</a:t>
            </a:r>
            <a:r>
              <a:rPr lang="sv-S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och </a:t>
            </a:r>
            <a:r>
              <a:rPr lang="sv-SE" sz="2400" dirty="0" err="1">
                <a:solidFill>
                  <a:srgbClr val="F8EB36"/>
                </a:solidFill>
                <a:latin typeface="Magical Mystery Tour" panose="02000400000000000000" pitchFamily="2" charset="0"/>
                <a:cs typeface="Segoe UI Light" panose="020B0502040204020203" pitchFamily="34" charset="0"/>
              </a:rPr>
              <a:t>uHce</a:t>
            </a:r>
            <a:r>
              <a:rPr lang="sv-S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skriven för 12-15år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rgbClr val="F8EB36"/>
                </a:solidFill>
                <a:latin typeface="Magical Mystery Tour" panose="02000400000000000000" pitchFamily="2" charset="0"/>
                <a:cs typeface="Segoe UI Light" panose="020B0502040204020203" pitchFamily="34" charset="0"/>
              </a:rPr>
              <a:t>Hc</a:t>
            </a:r>
            <a:r>
              <a:rPr lang="sv-S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och </a:t>
            </a:r>
            <a:r>
              <a:rPr lang="sv-SE" sz="2400" dirty="0" err="1">
                <a:solidFill>
                  <a:srgbClr val="F8EB36"/>
                </a:solidFill>
                <a:latin typeface="Magical Mystery Tour" panose="02000400000000000000" pitchFamily="2" charset="0"/>
                <a:cs typeface="Segoe UI Light" panose="020B0502040204020203" pitchFamily="34" charset="0"/>
              </a:rPr>
              <a:t>Hce</a:t>
            </a:r>
            <a:r>
              <a:rPr lang="sv-S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skriven för vuxna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latin typeface="Magical Mystery Tour" panose="02000400000000000000" pitchFamily="2" charset="0"/>
                <a:cs typeface="Segoe UI Light" panose="020B0502040204020203" pitchFamily="34" charset="0"/>
              </a:rPr>
              <a:t>Hci</a:t>
            </a:r>
            <a:r>
              <a:rPr lang="sv-S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tecknade serier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Magical Mystery Tour" panose="02000400000000000000" pitchFamily="2" charset="0"/>
                <a:cs typeface="Segoe UI Light" panose="020B0502040204020203" pitchFamily="34" charset="0"/>
              </a:rPr>
              <a:t>Hd</a:t>
            </a:r>
            <a:r>
              <a:rPr lang="sv-SE" sz="2400" dirty="0">
                <a:latin typeface="+mj-lt"/>
                <a:cs typeface="Segoe UI Light" panose="020B0502040204020203" pitchFamily="34" charset="0"/>
              </a:rPr>
              <a:t>-</a:t>
            </a:r>
            <a:r>
              <a:rPr lang="sv-SE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Magical Mystery Tour" panose="02000400000000000000" pitchFamily="2" charset="0"/>
                <a:cs typeface="Segoe UI Light" panose="020B0502040204020203" pitchFamily="34" charset="0"/>
              </a:rPr>
              <a:t>Hå</a:t>
            </a:r>
            <a:r>
              <a:rPr lang="sv-SE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böcker på andra språk än svenska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80D69A78-358F-45D7-BF4D-4B2A7E590A5C}"/>
              </a:ext>
            </a:extLst>
          </p:cNvPr>
          <p:cNvSpPr/>
          <p:nvPr/>
        </p:nvSpPr>
        <p:spPr>
          <a:xfrm>
            <a:off x="838200" y="349250"/>
            <a:ext cx="1476375" cy="1476375"/>
          </a:xfrm>
          <a:prstGeom prst="ellipse">
            <a:avLst/>
          </a:prstGeom>
          <a:gradFill>
            <a:gsLst>
              <a:gs pos="21000">
                <a:srgbClr val="E30815"/>
              </a:gs>
              <a:gs pos="87000">
                <a:srgbClr val="F8EB36"/>
              </a:gs>
            </a:gsLst>
            <a:lin ang="21594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F9ABB4E-4D3C-4DBF-B405-1B09C12C7226}"/>
              </a:ext>
            </a:extLst>
          </p:cNvPr>
          <p:cNvSpPr txBox="1"/>
          <p:nvPr/>
        </p:nvSpPr>
        <p:spPr>
          <a:xfrm>
            <a:off x="564731" y="825827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Magical Mystery Tour" panose="02000400000000000000" pitchFamily="2" charset="0"/>
              </a:rPr>
              <a:t>berättelse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95C18C3-4501-49F0-821A-927CA97D7E58}"/>
              </a:ext>
            </a:extLst>
          </p:cNvPr>
          <p:cNvSpPr txBox="1"/>
          <p:nvPr/>
        </p:nvSpPr>
        <p:spPr>
          <a:xfrm>
            <a:off x="3532638" y="5954465"/>
            <a:ext cx="512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Magical Mystery Tour" panose="02000400000000000000" pitchFamily="2" charset="0"/>
              </a:rPr>
              <a:t>På hyllan står böckerna i bokstavsordning </a:t>
            </a:r>
          </a:p>
          <a:p>
            <a:pPr algn="ctr"/>
            <a:r>
              <a:rPr lang="sv-SE" dirty="0">
                <a:latin typeface="Magical Mystery Tour" panose="02000400000000000000" pitchFamily="2" charset="0"/>
              </a:rPr>
              <a:t>på författarens efternamn.</a:t>
            </a:r>
          </a:p>
        </p:txBody>
      </p:sp>
    </p:spTree>
    <p:extLst>
      <p:ext uri="{BB962C8B-B14F-4D97-AF65-F5344CB8AC3E}">
        <p14:creationId xmlns:p14="http://schemas.microsoft.com/office/powerpoint/2010/main" val="114356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16AD18-8AB4-4F9B-AB8B-5A65E1C4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047"/>
            <a:ext cx="10515599" cy="4539346"/>
          </a:xfrm>
        </p:spPr>
        <p:txBody>
          <a:bodyPr numCol="3" spcCol="57600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sv-SE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sv-SE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A   Skrift och skriva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B    Uppslagsböcker, mystiska fenomen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C    Religion och gudasagor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D    Tankar och känslor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E    Skolan och mobbning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F    Språk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G    Författare och deras böcker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I     Konst, musik och kultur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J    Forntiden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K    Historia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L    Kända och okända personer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M   Folktro och folkslag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N    Länder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O   Samhälle och rättvisa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P    Teknik och pyssel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Q    Hushåll och husdjur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    Sport, lek och spel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S    Militär och spioner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    Matematik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U   Djur och natur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V   Kropp och sex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X   Låttexter och noter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80D69A78-358F-45D7-BF4D-4B2A7E590A5C}"/>
              </a:ext>
            </a:extLst>
          </p:cNvPr>
          <p:cNvSpPr/>
          <p:nvPr/>
        </p:nvSpPr>
        <p:spPr>
          <a:xfrm>
            <a:off x="838200" y="349250"/>
            <a:ext cx="1476375" cy="1476375"/>
          </a:xfrm>
          <a:prstGeom prst="ellipse">
            <a:avLst/>
          </a:prstGeom>
          <a:gradFill>
            <a:gsLst>
              <a:gs pos="21000">
                <a:srgbClr val="E30815"/>
              </a:gs>
              <a:gs pos="87000">
                <a:srgbClr val="F8EB36"/>
              </a:gs>
            </a:gsLst>
            <a:lin ang="21594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95C18C3-4501-49F0-821A-927CA97D7E58}"/>
              </a:ext>
            </a:extLst>
          </p:cNvPr>
          <p:cNvSpPr txBox="1"/>
          <p:nvPr/>
        </p:nvSpPr>
        <p:spPr>
          <a:xfrm>
            <a:off x="3532638" y="6068765"/>
            <a:ext cx="5025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Magical Mystery Tour" panose="02000400000000000000" pitchFamily="2" charset="0"/>
              </a:rPr>
              <a:t>På hyllan står böckerna i ordningen ovan.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A1D8E75-7EC3-41A9-885D-41411B956254}"/>
              </a:ext>
            </a:extLst>
          </p:cNvPr>
          <p:cNvSpPr txBox="1"/>
          <p:nvPr/>
        </p:nvSpPr>
        <p:spPr>
          <a:xfrm>
            <a:off x="2781298" y="930602"/>
            <a:ext cx="713849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Magical Mystery Tour" panose="02000400000000000000" pitchFamily="2" charset="0"/>
                <a:cs typeface="Segoe UI Light" panose="020B0502040204020203" pitchFamily="34" charset="0"/>
              </a:rPr>
              <a:t>Alla böcker med kod som börjar på annan bokstav än H</a:t>
            </a:r>
            <a:endParaRPr lang="sv-SE" sz="2000" dirty="0">
              <a:solidFill>
                <a:srgbClr val="E30815"/>
              </a:solidFill>
              <a:latin typeface="Magical Mystery Tour" panose="02000400000000000000" pitchFamily="2" charset="0"/>
              <a:cs typeface="Segoe UI Light" panose="020B0502040204020203" pitchFamily="34" charset="0"/>
            </a:endParaRPr>
          </a:p>
          <a:p>
            <a:endParaRPr lang="sv-SE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16836397-4453-436E-9B86-78F63F36933E}"/>
              </a:ext>
            </a:extLst>
          </p:cNvPr>
          <p:cNvSpPr/>
          <p:nvPr/>
        </p:nvSpPr>
        <p:spPr>
          <a:xfrm>
            <a:off x="838200" y="351342"/>
            <a:ext cx="1476375" cy="1476375"/>
          </a:xfrm>
          <a:prstGeom prst="ellipse">
            <a:avLst/>
          </a:prstGeom>
          <a:solidFill>
            <a:srgbClr val="76B7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D178F7B-3594-40F2-A7D0-B66A07F9AEB7}"/>
              </a:ext>
            </a:extLst>
          </p:cNvPr>
          <p:cNvSpPr txBox="1"/>
          <p:nvPr/>
        </p:nvSpPr>
        <p:spPr>
          <a:xfrm>
            <a:off x="882928" y="904118"/>
            <a:ext cx="1386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Magical Mystery Tour" panose="02000400000000000000" pitchFamily="2" charset="0"/>
              </a:rPr>
              <a:t>FAKTA</a:t>
            </a:r>
          </a:p>
        </p:txBody>
      </p:sp>
    </p:spTree>
    <p:extLst>
      <p:ext uri="{BB962C8B-B14F-4D97-AF65-F5344CB8AC3E}">
        <p14:creationId xmlns:p14="http://schemas.microsoft.com/office/powerpoint/2010/main" val="73646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58C52-2748-4746-9C39-1FE17FDD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Magical Mystery Tour" panose="02000400000000000000" pitchFamily="2" charset="0"/>
              </a:rPr>
              <a:t>Hur hittar jag i biblioteket?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C6CED7-C642-49AB-9038-B5FC7B6A2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Sök i bibliotekskatalogen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Använd signumlista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Kolla på skyltar på hyllornas gavlar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v-SE" dirty="0">
                <a:latin typeface="Segoe UI Light" panose="020B0502040204020203" pitchFamily="34" charset="0"/>
                <a:cs typeface="Segoe UI Light" panose="020B0502040204020203" pitchFamily="34" charset="0"/>
              </a:rPr>
              <a:t>Kolla på knubbarna efter rätt kod</a:t>
            </a: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0C0BBC3-EF42-45F3-990C-0F1B40DD7F1A}"/>
              </a:ext>
            </a:extLst>
          </p:cNvPr>
          <p:cNvSpPr txBox="1"/>
          <p:nvPr/>
        </p:nvSpPr>
        <p:spPr>
          <a:xfrm rot="20105391">
            <a:off x="8318095" y="5200650"/>
            <a:ext cx="3632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>
                <a:latin typeface="Magical Mystery Tour" panose="02000400000000000000" pitchFamily="2" charset="0"/>
              </a:rPr>
              <a:t>KNUBB = De små skyltarna </a:t>
            </a:r>
          </a:p>
          <a:p>
            <a:pPr algn="ctr"/>
            <a:r>
              <a:rPr lang="sv-SE" dirty="0">
                <a:latin typeface="Magical Mystery Tour" panose="02000400000000000000" pitchFamily="2" charset="0"/>
              </a:rPr>
              <a:t>Mellan böckerna på hyllorna.</a:t>
            </a:r>
          </a:p>
        </p:txBody>
      </p:sp>
    </p:spTree>
    <p:extLst>
      <p:ext uri="{BB962C8B-B14F-4D97-AF65-F5344CB8AC3E}">
        <p14:creationId xmlns:p14="http://schemas.microsoft.com/office/powerpoint/2010/main" val="260374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5022DCEE-7FDA-41F6-B817-C9C27625E9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22" y="2261368"/>
            <a:ext cx="5570755" cy="982713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527AB4C-5BA4-4A51-968A-0C718E123C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240" y="3977506"/>
            <a:ext cx="7915520" cy="1397885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499BF31-1C9A-43E8-9034-A8C3C4309B1C}"/>
              </a:ext>
            </a:extLst>
          </p:cNvPr>
          <p:cNvSpPr txBox="1"/>
          <p:nvPr/>
        </p:nvSpPr>
        <p:spPr>
          <a:xfrm>
            <a:off x="3381375" y="1600200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Magical Mystery Tour" panose="02000400000000000000" pitchFamily="2" charset="0"/>
              </a:rPr>
              <a:t>En presentation från</a:t>
            </a:r>
          </a:p>
        </p:txBody>
      </p:sp>
    </p:spTree>
    <p:extLst>
      <p:ext uri="{BB962C8B-B14F-4D97-AF65-F5344CB8AC3E}">
        <p14:creationId xmlns:p14="http://schemas.microsoft.com/office/powerpoint/2010/main" val="3027942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298</Words>
  <Application>Microsoft Office PowerPoint</Application>
  <PresentationFormat>Bredbild</PresentationFormat>
  <Paragraphs>83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Magical Mystery Tour</vt:lpstr>
      <vt:lpstr>Segoe UI Light</vt:lpstr>
      <vt:lpstr>Office-tema</vt:lpstr>
      <vt:lpstr>PowerPoint-presentation</vt:lpstr>
      <vt:lpstr>Vad är ett bibliotek?</vt:lpstr>
      <vt:lpstr>Vad är ett signum?</vt:lpstr>
      <vt:lpstr>Två stora avdelningar</vt:lpstr>
      <vt:lpstr>Följ färgen på hyllornas skyltar</vt:lpstr>
      <vt:lpstr>PowerPoint-presentation</vt:lpstr>
      <vt:lpstr>PowerPoint-presentation</vt:lpstr>
      <vt:lpstr>Hur hittar jag i biblioteket?</vt:lpstr>
      <vt:lpstr>PowerPoint-presentation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Källor</dc:title>
  <dc:creator>Memme Chatfield</dc:creator>
  <cp:lastModifiedBy>Memme Chatfield</cp:lastModifiedBy>
  <cp:revision>35</cp:revision>
  <dcterms:created xsi:type="dcterms:W3CDTF">2018-11-21T13:10:35Z</dcterms:created>
  <dcterms:modified xsi:type="dcterms:W3CDTF">2020-11-24T09:45:53Z</dcterms:modified>
</cp:coreProperties>
</file>