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5" r:id="rId3"/>
    <p:sldId id="283" r:id="rId4"/>
    <p:sldId id="296" r:id="rId5"/>
    <p:sldId id="301" r:id="rId6"/>
    <p:sldId id="303" r:id="rId7"/>
    <p:sldId id="29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mme Chatfield" initials="MC" lastIdx="1" clrIdx="0">
    <p:extLst>
      <p:ext uri="{19B8F6BF-5375-455C-9EA6-DF929625EA0E}">
        <p15:presenceInfo xmlns:p15="http://schemas.microsoft.com/office/powerpoint/2012/main" userId="S-1-5-21-4043871801-1685288247-4074252791-2100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CD66E-5A38-41FF-AF57-A3938DD6F8F1}" v="7" dt="2021-04-14T08:10:41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mme Chatfield" userId="8213cf68-2edd-4f7f-9e33-a05ee871a5b8" providerId="ADAL" clId="{1F7CD66E-5A38-41FF-AF57-A3938DD6F8F1}"/>
    <pc:docChg chg="custSel addSld delSld modSld">
      <pc:chgData name="Memme Chatfield" userId="8213cf68-2edd-4f7f-9e33-a05ee871a5b8" providerId="ADAL" clId="{1F7CD66E-5A38-41FF-AF57-A3938DD6F8F1}" dt="2021-04-16T08:11:40.251" v="60" actId="20577"/>
      <pc:docMkLst>
        <pc:docMk/>
      </pc:docMkLst>
      <pc:sldChg chg="modSp mod">
        <pc:chgData name="Memme Chatfield" userId="8213cf68-2edd-4f7f-9e33-a05ee871a5b8" providerId="ADAL" clId="{1F7CD66E-5A38-41FF-AF57-A3938DD6F8F1}" dt="2021-04-16T08:11:40.251" v="60" actId="20577"/>
        <pc:sldMkLst>
          <pc:docMk/>
          <pc:sldMk cId="810436412" sldId="278"/>
        </pc:sldMkLst>
        <pc:spChg chg="mod">
          <ac:chgData name="Memme Chatfield" userId="8213cf68-2edd-4f7f-9e33-a05ee871a5b8" providerId="ADAL" clId="{1F7CD66E-5A38-41FF-AF57-A3938DD6F8F1}" dt="2021-04-16T08:11:40.251" v="60" actId="20577"/>
          <ac:spMkLst>
            <pc:docMk/>
            <pc:sldMk cId="810436412" sldId="278"/>
            <ac:spMk id="7" creationId="{9F1E2652-9488-495D-A595-8221F261984A}"/>
          </ac:spMkLst>
        </pc:spChg>
      </pc:sldChg>
      <pc:sldChg chg="addSp delSp modSp mod">
        <pc:chgData name="Memme Chatfield" userId="8213cf68-2edd-4f7f-9e33-a05ee871a5b8" providerId="ADAL" clId="{1F7CD66E-5A38-41FF-AF57-A3938DD6F8F1}" dt="2021-04-14T08:11:11.762" v="55" actId="1076"/>
        <pc:sldMkLst>
          <pc:docMk/>
          <pc:sldMk cId="4201035443" sldId="283"/>
        </pc:sldMkLst>
        <pc:picChg chg="add mod">
          <ac:chgData name="Memme Chatfield" userId="8213cf68-2edd-4f7f-9e33-a05ee871a5b8" providerId="ADAL" clId="{1F7CD66E-5A38-41FF-AF57-A3938DD6F8F1}" dt="2021-04-14T08:11:09.094" v="54" actId="1076"/>
          <ac:picMkLst>
            <pc:docMk/>
            <pc:sldMk cId="4201035443" sldId="283"/>
            <ac:picMk id="3" creationId="{CBD59C85-75F4-4BAB-8D15-52792C971BDD}"/>
          </ac:picMkLst>
        </pc:picChg>
        <pc:picChg chg="add del mod">
          <ac:chgData name="Memme Chatfield" userId="8213cf68-2edd-4f7f-9e33-a05ee871a5b8" providerId="ADAL" clId="{1F7CD66E-5A38-41FF-AF57-A3938DD6F8F1}" dt="2021-04-14T07:55:16.494" v="42" actId="478"/>
          <ac:picMkLst>
            <pc:docMk/>
            <pc:sldMk cId="4201035443" sldId="283"/>
            <ac:picMk id="5" creationId="{BB0CED0B-46D0-43BA-A234-A665D9F3BD80}"/>
          </ac:picMkLst>
        </pc:picChg>
        <pc:picChg chg="add del mod">
          <ac:chgData name="Memme Chatfield" userId="8213cf68-2edd-4f7f-9e33-a05ee871a5b8" providerId="ADAL" clId="{1F7CD66E-5A38-41FF-AF57-A3938DD6F8F1}" dt="2021-04-14T07:55:01.747" v="39" actId="478"/>
          <ac:picMkLst>
            <pc:docMk/>
            <pc:sldMk cId="4201035443" sldId="283"/>
            <ac:picMk id="6" creationId="{70DEDA3C-18A1-443E-A5D7-E6A983388986}"/>
          </ac:picMkLst>
        </pc:picChg>
        <pc:picChg chg="add del mod">
          <ac:chgData name="Memme Chatfield" userId="8213cf68-2edd-4f7f-9e33-a05ee871a5b8" providerId="ADAL" clId="{1F7CD66E-5A38-41FF-AF57-A3938DD6F8F1}" dt="2021-04-14T08:01:56.458" v="46" actId="478"/>
          <ac:picMkLst>
            <pc:docMk/>
            <pc:sldMk cId="4201035443" sldId="283"/>
            <ac:picMk id="8" creationId="{7B19B64C-705E-46A1-9833-476DADE4567F}"/>
          </ac:picMkLst>
        </pc:picChg>
        <pc:picChg chg="add mod">
          <ac:chgData name="Memme Chatfield" userId="8213cf68-2edd-4f7f-9e33-a05ee871a5b8" providerId="ADAL" clId="{1F7CD66E-5A38-41FF-AF57-A3938DD6F8F1}" dt="2021-04-14T08:11:07.151" v="53" actId="1076"/>
          <ac:picMkLst>
            <pc:docMk/>
            <pc:sldMk cId="4201035443" sldId="283"/>
            <ac:picMk id="11" creationId="{13F17FEE-4EC2-461C-B21A-DD4CBBF17A97}"/>
          </ac:picMkLst>
        </pc:picChg>
        <pc:picChg chg="del mod">
          <ac:chgData name="Memme Chatfield" userId="8213cf68-2edd-4f7f-9e33-a05ee871a5b8" providerId="ADAL" clId="{1F7CD66E-5A38-41FF-AF57-A3938DD6F8F1}" dt="2021-04-14T07:54:27.224" v="33" actId="478"/>
          <ac:picMkLst>
            <pc:docMk/>
            <pc:sldMk cId="4201035443" sldId="283"/>
            <ac:picMk id="13" creationId="{1EA98BB3-3AB8-4A69-AFD8-ADE1D9AAB5ED}"/>
          </ac:picMkLst>
        </pc:picChg>
        <pc:picChg chg="mod">
          <ac:chgData name="Memme Chatfield" userId="8213cf68-2edd-4f7f-9e33-a05ee871a5b8" providerId="ADAL" clId="{1F7CD66E-5A38-41FF-AF57-A3938DD6F8F1}" dt="2021-04-14T08:11:11.762" v="55" actId="1076"/>
          <ac:picMkLst>
            <pc:docMk/>
            <pc:sldMk cId="4201035443" sldId="283"/>
            <ac:picMk id="14" creationId="{149198D9-91D1-4C7F-97FD-FA93E1A2AAF8}"/>
          </ac:picMkLst>
        </pc:picChg>
      </pc:sldChg>
      <pc:sldChg chg="modSp mod">
        <pc:chgData name="Memme Chatfield" userId="8213cf68-2edd-4f7f-9e33-a05ee871a5b8" providerId="ADAL" clId="{1F7CD66E-5A38-41FF-AF57-A3938DD6F8F1}" dt="2021-04-14T08:11:43.865" v="59" actId="20577"/>
        <pc:sldMkLst>
          <pc:docMk/>
          <pc:sldMk cId="2082278660" sldId="295"/>
        </pc:sldMkLst>
        <pc:spChg chg="mod">
          <ac:chgData name="Memme Chatfield" userId="8213cf68-2edd-4f7f-9e33-a05ee871a5b8" providerId="ADAL" clId="{1F7CD66E-5A38-41FF-AF57-A3938DD6F8F1}" dt="2021-04-14T08:11:43.865" v="59" actId="20577"/>
          <ac:spMkLst>
            <pc:docMk/>
            <pc:sldMk cId="2082278660" sldId="295"/>
            <ac:spMk id="4" creationId="{2E510F8E-CAB2-4273-B7B3-0B51BEE69175}"/>
          </ac:spMkLst>
        </pc:spChg>
      </pc:sldChg>
      <pc:sldChg chg="del">
        <pc:chgData name="Memme Chatfield" userId="8213cf68-2edd-4f7f-9e33-a05ee871a5b8" providerId="ADAL" clId="{1F7CD66E-5A38-41FF-AF57-A3938DD6F8F1}" dt="2021-04-14T07:54:07.037" v="30" actId="47"/>
        <pc:sldMkLst>
          <pc:docMk/>
          <pc:sldMk cId="3269239148" sldId="297"/>
        </pc:sldMkLst>
      </pc:sldChg>
      <pc:sldChg chg="del">
        <pc:chgData name="Memme Chatfield" userId="8213cf68-2edd-4f7f-9e33-a05ee871a5b8" providerId="ADAL" clId="{1F7CD66E-5A38-41FF-AF57-A3938DD6F8F1}" dt="2021-04-14T08:11:21.104" v="56" actId="47"/>
        <pc:sldMkLst>
          <pc:docMk/>
          <pc:sldMk cId="4293866467" sldId="298"/>
        </pc:sldMkLst>
      </pc:sldChg>
      <pc:sldChg chg="del">
        <pc:chgData name="Memme Chatfield" userId="8213cf68-2edd-4f7f-9e33-a05ee871a5b8" providerId="ADAL" clId="{1F7CD66E-5A38-41FF-AF57-A3938DD6F8F1}" dt="2021-04-14T07:53:19.072" v="22" actId="47"/>
        <pc:sldMkLst>
          <pc:docMk/>
          <pc:sldMk cId="1211747161" sldId="299"/>
        </pc:sldMkLst>
      </pc:sldChg>
      <pc:sldChg chg="del">
        <pc:chgData name="Memme Chatfield" userId="8213cf68-2edd-4f7f-9e33-a05ee871a5b8" providerId="ADAL" clId="{1F7CD66E-5A38-41FF-AF57-A3938DD6F8F1}" dt="2021-04-14T07:53:17.760" v="21" actId="47"/>
        <pc:sldMkLst>
          <pc:docMk/>
          <pc:sldMk cId="390055424" sldId="300"/>
        </pc:sldMkLst>
      </pc:sldChg>
      <pc:sldChg chg="delSp del mod">
        <pc:chgData name="Memme Chatfield" userId="8213cf68-2edd-4f7f-9e33-a05ee871a5b8" providerId="ADAL" clId="{1F7CD66E-5A38-41FF-AF57-A3938DD6F8F1}" dt="2021-04-14T07:53:08.419" v="20" actId="47"/>
        <pc:sldMkLst>
          <pc:docMk/>
          <pc:sldMk cId="3503550852" sldId="302"/>
        </pc:sldMkLst>
        <pc:picChg chg="del">
          <ac:chgData name="Memme Chatfield" userId="8213cf68-2edd-4f7f-9e33-a05ee871a5b8" providerId="ADAL" clId="{1F7CD66E-5A38-41FF-AF57-A3938DD6F8F1}" dt="2021-04-14T07:52:29.629" v="9" actId="478"/>
          <ac:picMkLst>
            <pc:docMk/>
            <pc:sldMk cId="3503550852" sldId="302"/>
            <ac:picMk id="17" creationId="{26111BB4-6883-4117-A445-16ACD565CEB8}"/>
          </ac:picMkLst>
        </pc:picChg>
        <pc:picChg chg="del">
          <ac:chgData name="Memme Chatfield" userId="8213cf68-2edd-4f7f-9e33-a05ee871a5b8" providerId="ADAL" clId="{1F7CD66E-5A38-41FF-AF57-A3938DD6F8F1}" dt="2021-04-14T07:52:39.586" v="12" actId="478"/>
          <ac:picMkLst>
            <pc:docMk/>
            <pc:sldMk cId="3503550852" sldId="302"/>
            <ac:picMk id="19" creationId="{B93BB834-486A-440B-B7C3-CBB0EDA5DBBB}"/>
          </ac:picMkLst>
        </pc:picChg>
        <pc:picChg chg="del">
          <ac:chgData name="Memme Chatfield" userId="8213cf68-2edd-4f7f-9e33-a05ee871a5b8" providerId="ADAL" clId="{1F7CD66E-5A38-41FF-AF57-A3938DD6F8F1}" dt="2021-04-14T07:52:15.528" v="6" actId="478"/>
          <ac:picMkLst>
            <pc:docMk/>
            <pc:sldMk cId="3503550852" sldId="302"/>
            <ac:picMk id="21" creationId="{115A6E92-215B-4BF5-B032-26DEAD133DB6}"/>
          </ac:picMkLst>
        </pc:picChg>
        <pc:picChg chg="del">
          <ac:chgData name="Memme Chatfield" userId="8213cf68-2edd-4f7f-9e33-a05ee871a5b8" providerId="ADAL" clId="{1F7CD66E-5A38-41FF-AF57-A3938DD6F8F1}" dt="2021-04-14T07:52:13.868" v="5" actId="478"/>
          <ac:picMkLst>
            <pc:docMk/>
            <pc:sldMk cId="3503550852" sldId="302"/>
            <ac:picMk id="23" creationId="{01A85D99-7FF9-4CFE-8CEB-14C0DC7D34BC}"/>
          </ac:picMkLst>
        </pc:picChg>
        <pc:picChg chg="del">
          <ac:chgData name="Memme Chatfield" userId="8213cf68-2edd-4f7f-9e33-a05ee871a5b8" providerId="ADAL" clId="{1F7CD66E-5A38-41FF-AF57-A3938DD6F8F1}" dt="2021-04-14T07:52:39.586" v="12" actId="478"/>
          <ac:picMkLst>
            <pc:docMk/>
            <pc:sldMk cId="3503550852" sldId="302"/>
            <ac:picMk id="25" creationId="{B47474D8-78EE-4CF1-84C0-BB7BDB9DD128}"/>
          </ac:picMkLst>
        </pc:picChg>
      </pc:sldChg>
      <pc:sldChg chg="addSp delSp modSp add mod">
        <pc:chgData name="Memme Chatfield" userId="8213cf68-2edd-4f7f-9e33-a05ee871a5b8" providerId="ADAL" clId="{1F7CD66E-5A38-41FF-AF57-A3938DD6F8F1}" dt="2021-04-14T07:53:02.253" v="19" actId="1076"/>
        <pc:sldMkLst>
          <pc:docMk/>
          <pc:sldMk cId="1675293505" sldId="303"/>
        </pc:sldMkLst>
        <pc:picChg chg="del">
          <ac:chgData name="Memme Chatfield" userId="8213cf68-2edd-4f7f-9e33-a05ee871a5b8" providerId="ADAL" clId="{1F7CD66E-5A38-41FF-AF57-A3938DD6F8F1}" dt="2021-04-14T07:52:26.345" v="8" actId="478"/>
          <ac:picMkLst>
            <pc:docMk/>
            <pc:sldMk cId="1675293505" sldId="303"/>
            <ac:picMk id="4" creationId="{DF12CF34-2176-4B3E-BB5D-A367B9F17A5C}"/>
          </ac:picMkLst>
        </pc:picChg>
        <pc:picChg chg="add mod">
          <ac:chgData name="Memme Chatfield" userId="8213cf68-2edd-4f7f-9e33-a05ee871a5b8" providerId="ADAL" clId="{1F7CD66E-5A38-41FF-AF57-A3938DD6F8F1}" dt="2021-04-14T07:52:33.975" v="11" actId="1076"/>
          <ac:picMkLst>
            <pc:docMk/>
            <pc:sldMk cId="1675293505" sldId="303"/>
            <ac:picMk id="5" creationId="{91C67986-7EEA-4A84-B6E9-4E8A8E3C400A}"/>
          </ac:picMkLst>
        </pc:picChg>
        <pc:picChg chg="add mod">
          <ac:chgData name="Memme Chatfield" userId="8213cf68-2edd-4f7f-9e33-a05ee871a5b8" providerId="ADAL" clId="{1F7CD66E-5A38-41FF-AF57-A3938DD6F8F1}" dt="2021-04-14T07:53:02.253" v="19" actId="1076"/>
          <ac:picMkLst>
            <pc:docMk/>
            <pc:sldMk cId="1675293505" sldId="303"/>
            <ac:picMk id="6" creationId="{BC38A34A-A9FB-42CA-815E-A48A53DD0858}"/>
          </ac:picMkLst>
        </pc:picChg>
        <pc:picChg chg="add mod">
          <ac:chgData name="Memme Chatfield" userId="8213cf68-2edd-4f7f-9e33-a05ee871a5b8" providerId="ADAL" clId="{1F7CD66E-5A38-41FF-AF57-A3938DD6F8F1}" dt="2021-04-14T07:53:00.117" v="18" actId="1076"/>
          <ac:picMkLst>
            <pc:docMk/>
            <pc:sldMk cId="1675293505" sldId="303"/>
            <ac:picMk id="7" creationId="{4C2CCD06-DD3B-4CB9-AEDF-22FDB2F05453}"/>
          </ac:picMkLst>
        </pc:picChg>
      </pc:sldChg>
      <pc:sldChg chg="del">
        <pc:chgData name="Memme Chatfield" userId="8213cf68-2edd-4f7f-9e33-a05ee871a5b8" providerId="ADAL" clId="{1F7CD66E-5A38-41FF-AF57-A3938DD6F8F1}" dt="2021-04-14T07:52:07.814" v="4" actId="47"/>
        <pc:sldMkLst>
          <pc:docMk/>
          <pc:sldMk cId="2549986709" sldId="303"/>
        </pc:sldMkLst>
      </pc:sldChg>
      <pc:sldChg chg="del">
        <pc:chgData name="Memme Chatfield" userId="8213cf68-2edd-4f7f-9e33-a05ee871a5b8" providerId="ADAL" clId="{1F7CD66E-5A38-41FF-AF57-A3938DD6F8F1}" dt="2021-04-14T07:52:03.606" v="3" actId="47"/>
        <pc:sldMkLst>
          <pc:docMk/>
          <pc:sldMk cId="3923892955" sldId="304"/>
        </pc:sldMkLst>
      </pc:sldChg>
      <pc:sldChg chg="del">
        <pc:chgData name="Memme Chatfield" userId="8213cf68-2edd-4f7f-9e33-a05ee871a5b8" providerId="ADAL" clId="{1F7CD66E-5A38-41FF-AF57-A3938DD6F8F1}" dt="2021-04-14T07:52:01.559" v="2" actId="47"/>
        <pc:sldMkLst>
          <pc:docMk/>
          <pc:sldMk cId="3200987760" sldId="305"/>
        </pc:sldMkLst>
      </pc:sldChg>
      <pc:sldChg chg="del">
        <pc:chgData name="Memme Chatfield" userId="8213cf68-2edd-4f7f-9e33-a05ee871a5b8" providerId="ADAL" clId="{1F7CD66E-5A38-41FF-AF57-A3938DD6F8F1}" dt="2021-04-14T07:52:00.574" v="1" actId="47"/>
        <pc:sldMkLst>
          <pc:docMk/>
          <pc:sldMk cId="3441790860" sldId="306"/>
        </pc:sldMkLst>
      </pc:sldChg>
      <pc:sldChg chg="del">
        <pc:chgData name="Memme Chatfield" userId="8213cf68-2edd-4f7f-9e33-a05ee871a5b8" providerId="ADAL" clId="{1F7CD66E-5A38-41FF-AF57-A3938DD6F8F1}" dt="2021-04-14T07:51:59.107" v="0" actId="47"/>
        <pc:sldMkLst>
          <pc:docMk/>
          <pc:sldMk cId="1369165736" sldId="3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805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739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997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988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935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88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89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228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830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860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986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68AA-7A6B-4319-BE1D-90BCC48B2277}" type="datetimeFigureOut">
              <a:rPr lang="sv-SE" smtClean="0"/>
              <a:t>2021-04-16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60D0-3130-4309-85B9-1B5A99489CF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61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D9D39B1-6101-47D5-8004-6C09E7967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F1E2652-9488-495D-A595-8221F261984A}"/>
              </a:ext>
            </a:extLst>
          </p:cNvPr>
          <p:cNvSpPr txBox="1"/>
          <p:nvPr/>
        </p:nvSpPr>
        <p:spPr>
          <a:xfrm>
            <a:off x="3403532" y="1590675"/>
            <a:ext cx="5384936" cy="1348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v-SE" sz="4800" dirty="0">
                <a:latin typeface="Stockholm Type Display Bold" pitchFamily="50" charset="0"/>
              </a:rPr>
              <a:t>Bli en källspanare!</a:t>
            </a:r>
          </a:p>
        </p:txBody>
      </p:sp>
    </p:spTree>
    <p:extLst>
      <p:ext uri="{BB962C8B-B14F-4D97-AF65-F5344CB8AC3E}">
        <p14:creationId xmlns:p14="http://schemas.microsoft.com/office/powerpoint/2010/main" val="81043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D9D39B1-6101-47D5-8004-6C09E7967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86C7D5B-DED6-44F7-BB0C-4583DEE51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41" y="-1428697"/>
            <a:ext cx="6544317" cy="462454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E510F8E-CAB2-4273-B7B3-0B51BEE69175}"/>
              </a:ext>
            </a:extLst>
          </p:cNvPr>
          <p:cNvSpPr txBox="1"/>
          <p:nvPr/>
        </p:nvSpPr>
        <p:spPr>
          <a:xfrm>
            <a:off x="3187382" y="2266950"/>
            <a:ext cx="58172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v-SE" sz="2800" dirty="0">
              <a:latin typeface="Stockholm Type Display Regular" pitchFamily="50" charset="0"/>
            </a:endParaRPr>
          </a:p>
          <a:p>
            <a:pPr algn="ctr"/>
            <a:r>
              <a:rPr lang="sv-SE" sz="2800" dirty="0">
                <a:latin typeface="Stockholm Type Display Regular" pitchFamily="50" charset="0"/>
              </a:rPr>
              <a:t>Något som bär information till oss</a:t>
            </a:r>
          </a:p>
          <a:p>
            <a:pPr algn="ctr"/>
            <a:endParaRPr lang="sv-SE" sz="2800" dirty="0">
              <a:latin typeface="Stockholm Type Display Regular" pitchFamily="50" charset="0"/>
            </a:endParaRPr>
          </a:p>
          <a:p>
            <a:pPr algn="ctr"/>
            <a:r>
              <a:rPr lang="sv-SE" sz="2800" dirty="0">
                <a:latin typeface="Stockholm Type Display Regular" pitchFamily="50" charset="0"/>
              </a:rPr>
              <a:t>Nästan vad </a:t>
            </a:r>
            <a:r>
              <a:rPr lang="sv-SE" sz="2800">
                <a:latin typeface="Stockholm Type Display Regular" pitchFamily="50" charset="0"/>
              </a:rPr>
              <a:t>som helst!</a:t>
            </a:r>
            <a:endParaRPr lang="sv-SE" sz="2800" dirty="0">
              <a:latin typeface="Stockholm Type Display Regular" pitchFamily="50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3ADC0A6-D084-49D0-BED8-3787D90D646A}"/>
              </a:ext>
            </a:extLst>
          </p:cNvPr>
          <p:cNvSpPr txBox="1"/>
          <p:nvPr/>
        </p:nvSpPr>
        <p:spPr>
          <a:xfrm>
            <a:off x="4696096" y="621966"/>
            <a:ext cx="279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  <a:latin typeface="Stockholm Type Display Bold" pitchFamily="50" charset="0"/>
              </a:rPr>
              <a:t>Vad är en källa?</a:t>
            </a:r>
          </a:p>
        </p:txBody>
      </p:sp>
    </p:spTree>
    <p:extLst>
      <p:ext uri="{BB962C8B-B14F-4D97-AF65-F5344CB8AC3E}">
        <p14:creationId xmlns:p14="http://schemas.microsoft.com/office/powerpoint/2010/main" val="208227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98ABE13-9442-477F-87E2-81D722082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7F1CED1-FD80-4D10-B4AB-375D58381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271462"/>
            <a:ext cx="1876425" cy="187642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49198D9-91D1-4C7F-97FD-FA93E1A2A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49" y="742951"/>
            <a:ext cx="2475244" cy="225742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BD59C85-75F4-4BAB-8D15-52792C971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26" y="742951"/>
            <a:ext cx="3776180" cy="225742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3F17FEE-4EC2-461C-B21A-DD4CBBF17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74" y="3346797"/>
            <a:ext cx="4893052" cy="33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98ABE13-9442-477F-87E2-81D722082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22BD0F0-A2C5-419C-99BA-9618C98D2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261936"/>
            <a:ext cx="1876425" cy="1876425"/>
          </a:xfrm>
          <a:prstGeom prst="rect">
            <a:avLst/>
          </a:prstGeom>
        </p:spPr>
      </p:pic>
      <p:pic>
        <p:nvPicPr>
          <p:cNvPr id="9" name="Bildobjekt 8" descr="En bild som visar text, inomhus, person, hylla&#10;&#10;Automatiskt genererad beskrivning">
            <a:extLst>
              <a:ext uri="{FF2B5EF4-FFF2-40B4-BE49-F238E27FC236}">
                <a16:creationId xmlns:a16="http://schemas.microsoft.com/office/drawing/2014/main" id="{02BC4863-6E32-4C6C-B7D0-D66CF88BA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4" y="1207235"/>
            <a:ext cx="2581275" cy="4895850"/>
          </a:xfrm>
          <a:prstGeom prst="rect">
            <a:avLst/>
          </a:prstGeom>
        </p:spPr>
      </p:pic>
      <p:pic>
        <p:nvPicPr>
          <p:cNvPr id="13" name="Bildobjekt 12" descr="En bild som visar text, katt, sitter, vit&#10;&#10;Automatiskt genererad beskrivning">
            <a:extLst>
              <a:ext uri="{FF2B5EF4-FFF2-40B4-BE49-F238E27FC236}">
                <a16:creationId xmlns:a16="http://schemas.microsoft.com/office/drawing/2014/main" id="{37735E89-B4C2-444F-8526-FBC5694F5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4" y="1207235"/>
            <a:ext cx="2690813" cy="4902937"/>
          </a:xfrm>
          <a:prstGeom prst="rect">
            <a:avLst/>
          </a:prstGeom>
        </p:spPr>
      </p:pic>
      <p:pic>
        <p:nvPicPr>
          <p:cNvPr id="15" name="Bildobjekt 14" descr="En bild som visar text, inomhus, gammal&#10;&#10;Automatiskt genererad beskrivning">
            <a:extLst>
              <a:ext uri="{FF2B5EF4-FFF2-40B4-BE49-F238E27FC236}">
                <a16:creationId xmlns:a16="http://schemas.microsoft.com/office/drawing/2014/main" id="{4186DDA4-7DBA-4F8B-B9C1-37A5F3013B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2597943"/>
            <a:ext cx="4433888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98ABE13-9442-477F-87E2-81D722082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CE57DD7-537A-4DF7-A0DB-A65786812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" y="285750"/>
            <a:ext cx="1876425" cy="1866900"/>
          </a:xfrm>
          <a:prstGeom prst="rect">
            <a:avLst/>
          </a:prstGeom>
        </p:spPr>
      </p:pic>
      <p:pic>
        <p:nvPicPr>
          <p:cNvPr id="4" name="Bildobjekt 3" descr="En bild som visar text, reptil, dinosaurie&#10;&#10;Automatiskt genererad beskrivning">
            <a:extLst>
              <a:ext uri="{FF2B5EF4-FFF2-40B4-BE49-F238E27FC236}">
                <a16:creationId xmlns:a16="http://schemas.microsoft.com/office/drawing/2014/main" id="{DF12CF34-2176-4B3E-BB5D-A367B9F17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25614"/>
            <a:ext cx="9263730" cy="65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0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98ABE13-9442-477F-87E2-81D722082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CE57DD7-537A-4DF7-A0DB-A65786812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" y="285750"/>
            <a:ext cx="1876425" cy="1866900"/>
          </a:xfrm>
          <a:prstGeom prst="rect">
            <a:avLst/>
          </a:prstGeom>
        </p:spPr>
      </p:pic>
      <p:pic>
        <p:nvPicPr>
          <p:cNvPr id="5" name="Bildobjekt 4" descr="En bild som visar text, svart, clipart&#10;&#10;Automatiskt genererad beskrivning">
            <a:extLst>
              <a:ext uri="{FF2B5EF4-FFF2-40B4-BE49-F238E27FC236}">
                <a16:creationId xmlns:a16="http://schemas.microsoft.com/office/drawing/2014/main" id="{91C67986-7EEA-4A84-B6E9-4E8A8E3C4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" y="285750"/>
            <a:ext cx="1876425" cy="1876425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BC38A34A-A9FB-42CA-815E-A48A53DD0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1412"/>
            <a:ext cx="4893267" cy="3577349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4C2CCD06-DD3B-4CB9-AEDF-22FDB2F05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11" y="849331"/>
            <a:ext cx="4251489" cy="36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9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9E920022-04C1-4E45-BF0F-C2D65D720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20</Words>
  <Application>Microsoft Office PowerPoint</Application>
  <PresentationFormat>Bredbild</PresentationFormat>
  <Paragraphs>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Stockholm Type Display Bold</vt:lpstr>
      <vt:lpstr>Stockholm Type Display Regular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Källor</dc:title>
  <dc:creator>Memme Chatfield</dc:creator>
  <cp:lastModifiedBy>Memme Chatfield</cp:lastModifiedBy>
  <cp:revision>46</cp:revision>
  <dcterms:created xsi:type="dcterms:W3CDTF">2018-11-21T13:10:35Z</dcterms:created>
  <dcterms:modified xsi:type="dcterms:W3CDTF">2021-04-16T08:11:49Z</dcterms:modified>
</cp:coreProperties>
</file>