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  <p:sldId id="266" r:id="rId9"/>
    <p:sldId id="265" r:id="rId10"/>
    <p:sldId id="263" r:id="rId11"/>
    <p:sldId id="264" r:id="rId12"/>
    <p:sldId id="270" r:id="rId13"/>
    <p:sldId id="269" r:id="rId14"/>
    <p:sldId id="268" r:id="rId15"/>
    <p:sldId id="267" r:id="rId16"/>
    <p:sldId id="271" r:id="rId17"/>
    <p:sldId id="272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mme Chatfield" initials="MC" lastIdx="1" clrIdx="0">
    <p:extLst>
      <p:ext uri="{19B8F6BF-5375-455C-9EA6-DF929625EA0E}">
        <p15:presenceInfo xmlns:p15="http://schemas.microsoft.com/office/powerpoint/2012/main" userId="S-1-5-21-4043871801-1685288247-4074252791-2100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05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39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997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88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935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8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89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28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830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60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986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68AA-7A6B-4319-BE1D-90BCC48B2277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60D0-3130-4309-85B9-1B5A99489C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61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6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6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9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2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4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33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5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13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3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0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4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9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6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9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4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46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0</Words>
  <Application>Microsoft Office PowerPoint</Application>
  <PresentationFormat>Bredbild</PresentationFormat>
  <Paragraphs>0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Källor</dc:title>
  <dc:creator>Memme Chatfield</dc:creator>
  <cp:lastModifiedBy>Memme Chatfield</cp:lastModifiedBy>
  <cp:revision>26</cp:revision>
  <dcterms:created xsi:type="dcterms:W3CDTF">2018-11-21T13:10:35Z</dcterms:created>
  <dcterms:modified xsi:type="dcterms:W3CDTF">2019-03-20T15:01:21Z</dcterms:modified>
</cp:coreProperties>
</file>